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5" r:id="rId11"/>
    <p:sldId id="264" r:id="rId12"/>
    <p:sldId id="287" r:id="rId13"/>
    <p:sldId id="265" r:id="rId14"/>
    <p:sldId id="288" r:id="rId15"/>
    <p:sldId id="289" r:id="rId16"/>
    <p:sldId id="290" r:id="rId17"/>
    <p:sldId id="291" r:id="rId18"/>
    <p:sldId id="292" r:id="rId19"/>
    <p:sldId id="286" r:id="rId20"/>
    <p:sldId id="283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314" r:id="rId39"/>
    <p:sldId id="313" r:id="rId40"/>
    <p:sldId id="296" r:id="rId41"/>
    <p:sldId id="294" r:id="rId42"/>
    <p:sldId id="295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11" r:id="rId55"/>
    <p:sldId id="308" r:id="rId56"/>
    <p:sldId id="309" r:id="rId57"/>
    <p:sldId id="310" r:id="rId58"/>
    <p:sldId id="312" r:id="rId59"/>
    <p:sldId id="316" r:id="rId60"/>
    <p:sldId id="317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2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2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2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2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2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henren\Desktop\rotor67-2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641979929384954"/>
          <c:y val="3.6080356144365847E-2"/>
          <c:w val="0.82836347587489589"/>
          <c:h val="0.88782857466063936"/>
        </c:manualLayout>
      </c:layout>
      <c:scatterChart>
        <c:scatterStyle val="lineMarker"/>
        <c:varyColors val="0"/>
        <c:ser>
          <c:idx val="3"/>
          <c:order val="3"/>
          <c:tx>
            <c:strRef>
              <c:f>'100%转速 定常计算'!$A$24</c:f>
              <c:strCache>
                <c:ptCount val="1"/>
                <c:pt idx="0">
                  <c:v>NutsCFD-coarse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'100%转速 定常计算'!$C$26:$C$44</c:f>
              <c:numCache>
                <c:formatCode>0.00000_ </c:formatCode>
                <c:ptCount val="19"/>
                <c:pt idx="0">
                  <c:v>0.23458000000000001</c:v>
                </c:pt>
                <c:pt idx="1">
                  <c:v>0.23458000000000001</c:v>
                </c:pt>
                <c:pt idx="2">
                  <c:v>0.23458000000000001</c:v>
                </c:pt>
                <c:pt idx="3">
                  <c:v>0.23441000000000001</c:v>
                </c:pt>
                <c:pt idx="4">
                  <c:v>0.23393</c:v>
                </c:pt>
                <c:pt idx="5">
                  <c:v>0.23286000000000001</c:v>
                </c:pt>
                <c:pt idx="6">
                  <c:v>0.23064000000000001</c:v>
                </c:pt>
                <c:pt idx="7">
                  <c:v>0.22991</c:v>
                </c:pt>
                <c:pt idx="8">
                  <c:v>0.22949</c:v>
                </c:pt>
                <c:pt idx="9">
                  <c:v>0.22903999999999999</c:v>
                </c:pt>
                <c:pt idx="10">
                  <c:v>0.22849</c:v>
                </c:pt>
                <c:pt idx="11">
                  <c:v>0.22789999999999999</c:v>
                </c:pt>
                <c:pt idx="12">
                  <c:v>0.22713</c:v>
                </c:pt>
                <c:pt idx="13">
                  <c:v>0.22620999999999999</c:v>
                </c:pt>
                <c:pt idx="14">
                  <c:v>0.22450000000000001</c:v>
                </c:pt>
              </c:numCache>
            </c:numRef>
          </c:xVal>
          <c:yVal>
            <c:numRef>
              <c:f>'100%转速 定常计算'!$D$26:$D$44</c:f>
              <c:numCache>
                <c:formatCode>0.0000_ </c:formatCode>
                <c:ptCount val="19"/>
                <c:pt idx="0">
                  <c:v>1.2463</c:v>
                </c:pt>
                <c:pt idx="1">
                  <c:v>1.3664000000000001</c:v>
                </c:pt>
                <c:pt idx="2">
                  <c:v>1.5046999999999999</c:v>
                </c:pt>
                <c:pt idx="3">
                  <c:v>1.6301000000000001</c:v>
                </c:pt>
                <c:pt idx="4">
                  <c:v>1.6464000000000001</c:v>
                </c:pt>
                <c:pt idx="5">
                  <c:v>1.6620999999999999</c:v>
                </c:pt>
                <c:pt idx="6">
                  <c:v>1.6762999999999999</c:v>
                </c:pt>
                <c:pt idx="7">
                  <c:v>1.6789000000000001</c:v>
                </c:pt>
                <c:pt idx="8">
                  <c:v>1.6800999999999999</c:v>
                </c:pt>
                <c:pt idx="9">
                  <c:v>1.6813</c:v>
                </c:pt>
                <c:pt idx="10">
                  <c:v>1.6822999999999999</c:v>
                </c:pt>
                <c:pt idx="11">
                  <c:v>1.6834</c:v>
                </c:pt>
                <c:pt idx="12">
                  <c:v>1.6841999999999999</c:v>
                </c:pt>
                <c:pt idx="13">
                  <c:v>1.6850000000000001</c:v>
                </c:pt>
                <c:pt idx="14">
                  <c:v>1.6849000000000001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46D-4D94-90A8-88716972C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385640"/>
        <c:axId val="49538728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'100%转速 定常计算'!$A$2</c15:sqref>
                        </c15:formulaRef>
                      </c:ext>
                    </c:extLst>
                    <c:strCache>
                      <c:ptCount val="1"/>
                      <c:pt idx="0">
                        <c:v>Numeca-coarse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'100%转速 定常计算'!$C$4:$C$19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2">
                        <c:v>0.23250000000000001</c:v>
                      </c:pt>
                      <c:pt idx="3">
                        <c:v>0.23250000000000001</c:v>
                      </c:pt>
                      <c:pt idx="4">
                        <c:v>0.23250000000000001</c:v>
                      </c:pt>
                      <c:pt idx="5">
                        <c:v>0.23250000000000001</c:v>
                      </c:pt>
                      <c:pt idx="6">
                        <c:v>0.2321</c:v>
                      </c:pt>
                      <c:pt idx="7">
                        <c:v>0.23130000000000001</c:v>
                      </c:pt>
                      <c:pt idx="8">
                        <c:v>0.2301</c:v>
                      </c:pt>
                      <c:pt idx="9">
                        <c:v>0.2283</c:v>
                      </c:pt>
                      <c:pt idx="10">
                        <c:v>0.22570000000000001</c:v>
                      </c:pt>
                      <c:pt idx="11">
                        <c:v>0.22489999999999999</c:v>
                      </c:pt>
                      <c:pt idx="12">
                        <c:v>0.22409999999999999</c:v>
                      </c:pt>
                      <c:pt idx="13">
                        <c:v>0.22320000000000001</c:v>
                      </c:pt>
                      <c:pt idx="14">
                        <c:v>0.2218</c:v>
                      </c:pt>
                      <c:pt idx="15">
                        <c:v>0.219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'100%转速 定常计算'!$D$4:$D$19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2">
                        <c:v>1.157</c:v>
                      </c:pt>
                      <c:pt idx="3">
                        <c:v>1.2609999999999999</c:v>
                      </c:pt>
                      <c:pt idx="4">
                        <c:v>1.375</c:v>
                      </c:pt>
                      <c:pt idx="5">
                        <c:v>1.4810000000000001</c:v>
                      </c:pt>
                      <c:pt idx="6">
                        <c:v>1.5680000000000001</c:v>
                      </c:pt>
                      <c:pt idx="7">
                        <c:v>1.575</c:v>
                      </c:pt>
                      <c:pt idx="8">
                        <c:v>1.5820000000000001</c:v>
                      </c:pt>
                      <c:pt idx="9">
                        <c:v>1.591</c:v>
                      </c:pt>
                      <c:pt idx="10">
                        <c:v>1.601</c:v>
                      </c:pt>
                      <c:pt idx="11">
                        <c:v>1.603</c:v>
                      </c:pt>
                      <c:pt idx="12">
                        <c:v>1.605</c:v>
                      </c:pt>
                      <c:pt idx="13">
                        <c:v>1.607</c:v>
                      </c:pt>
                      <c:pt idx="14">
                        <c:v>1.61</c:v>
                      </c:pt>
                      <c:pt idx="15">
                        <c:v>1.613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046D-4D94-90A8-88716972C45E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定常计算'!$H$2</c15:sqref>
                        </c15:formulaRef>
                      </c:ext>
                    </c:extLst>
                    <c:strCache>
                      <c:ptCount val="1"/>
                      <c:pt idx="0">
                        <c:v>Numeca-medium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定常计算'!$J$7:$J$19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0.2326</c:v>
                      </c:pt>
                      <c:pt idx="1">
                        <c:v>0.2326</c:v>
                      </c:pt>
                      <c:pt idx="2">
                        <c:v>0.2326</c:v>
                      </c:pt>
                      <c:pt idx="3">
                        <c:v>0.2326</c:v>
                      </c:pt>
                      <c:pt idx="4">
                        <c:v>0.23250000000000001</c:v>
                      </c:pt>
                      <c:pt idx="5">
                        <c:v>0.2319</c:v>
                      </c:pt>
                      <c:pt idx="6">
                        <c:v>0.23089999999999999</c:v>
                      </c:pt>
                      <c:pt idx="7">
                        <c:v>0.22939999999999999</c:v>
                      </c:pt>
                      <c:pt idx="8">
                        <c:v>0.2271</c:v>
                      </c:pt>
                      <c:pt idx="9">
                        <c:v>0.22409999999999999</c:v>
                      </c:pt>
                      <c:pt idx="10">
                        <c:v>0.21970000000000001</c:v>
                      </c:pt>
                      <c:pt idx="11">
                        <c:v>0.21809999999999999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定常计算'!$K$7:$K$19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1.2609999999999999</c:v>
                      </c:pt>
                      <c:pt idx="1">
                        <c:v>1.375</c:v>
                      </c:pt>
                      <c:pt idx="2">
                        <c:v>1.4830000000000001</c:v>
                      </c:pt>
                      <c:pt idx="3">
                        <c:v>1.5349999999999999</c:v>
                      </c:pt>
                      <c:pt idx="4">
                        <c:v>1.5760000000000001</c:v>
                      </c:pt>
                      <c:pt idx="5">
                        <c:v>1.583</c:v>
                      </c:pt>
                      <c:pt idx="6">
                        <c:v>1.591</c:v>
                      </c:pt>
                      <c:pt idx="7">
                        <c:v>1.6</c:v>
                      </c:pt>
                      <c:pt idx="8">
                        <c:v>1.609</c:v>
                      </c:pt>
                      <c:pt idx="9">
                        <c:v>1.617</c:v>
                      </c:pt>
                      <c:pt idx="10">
                        <c:v>1.6259999999999999</c:v>
                      </c:pt>
                      <c:pt idx="11">
                        <c:v>1.6279999999999999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46D-4D94-90A8-88716972C45E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定常计算'!$O$2</c15:sqref>
                        </c15:formulaRef>
                      </c:ext>
                    </c:extLst>
                    <c:strCache>
                      <c:ptCount val="1"/>
                      <c:pt idx="0">
                        <c:v>Numeca-fine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定常计算'!$Q$7:$Q$19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0.23269999999999999</c:v>
                      </c:pt>
                      <c:pt idx="1">
                        <c:v>0.23269999999999999</c:v>
                      </c:pt>
                      <c:pt idx="2">
                        <c:v>0.23269999999999999</c:v>
                      </c:pt>
                      <c:pt idx="3">
                        <c:v>0.2326</c:v>
                      </c:pt>
                      <c:pt idx="4">
                        <c:v>0.23219999999999999</c:v>
                      </c:pt>
                      <c:pt idx="5">
                        <c:v>0.23119999999999999</c:v>
                      </c:pt>
                      <c:pt idx="6">
                        <c:v>0.23</c:v>
                      </c:pt>
                      <c:pt idx="7">
                        <c:v>0.2283</c:v>
                      </c:pt>
                      <c:pt idx="8">
                        <c:v>0.22589999999999999</c:v>
                      </c:pt>
                      <c:pt idx="9">
                        <c:v>0.22209999999999999</c:v>
                      </c:pt>
                      <c:pt idx="10">
                        <c:v>0.21870000000000001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定常计算'!$R$7:$R$19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1.2629999999999999</c:v>
                      </c:pt>
                      <c:pt idx="1">
                        <c:v>1.377</c:v>
                      </c:pt>
                      <c:pt idx="2">
                        <c:v>1.486</c:v>
                      </c:pt>
                      <c:pt idx="3">
                        <c:v>1.5820000000000001</c:v>
                      </c:pt>
                      <c:pt idx="4">
                        <c:v>1.589</c:v>
                      </c:pt>
                      <c:pt idx="5">
                        <c:v>1.597</c:v>
                      </c:pt>
                      <c:pt idx="6">
                        <c:v>1.605</c:v>
                      </c:pt>
                      <c:pt idx="7">
                        <c:v>1.613</c:v>
                      </c:pt>
                      <c:pt idx="8">
                        <c:v>1.621</c:v>
                      </c:pt>
                      <c:pt idx="9">
                        <c:v>1.63</c:v>
                      </c:pt>
                      <c:pt idx="10">
                        <c:v>1.6339999999999999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46D-4D94-90A8-88716972C45E}"/>
                  </c:ext>
                </c:extLst>
              </c15:ser>
            </c15:filteredScatterSeries>
          </c:ext>
        </c:extLst>
      </c:scatterChart>
      <c:valAx>
        <c:axId val="495385640"/>
        <c:scaling>
          <c:orientation val="minMax"/>
          <c:max val="0.23500000000000001"/>
          <c:min val="0.2200000000000000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5387280"/>
        <c:crosses val="autoZero"/>
        <c:crossBetween val="midCat"/>
        <c:majorUnit val="1.0000000000000002E-2"/>
      </c:valAx>
      <c:valAx>
        <c:axId val="495387280"/>
        <c:scaling>
          <c:orientation val="minMax"/>
          <c:max val="1.7000000000000002"/>
          <c:min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53856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4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91409439525009"/>
          <c:y val="3.6080356144365847E-2"/>
          <c:w val="0.8046777996924005"/>
          <c:h val="0.88782857466063936"/>
        </c:manualLayout>
      </c:layout>
      <c:scatterChart>
        <c:scatterStyle val="lineMarker"/>
        <c:varyColors val="0"/>
        <c:ser>
          <c:idx val="3"/>
          <c:order val="3"/>
          <c:tx>
            <c:strRef>
              <c:f>'100%转速 定常计算'!$A$24</c:f>
              <c:strCache>
                <c:ptCount val="1"/>
                <c:pt idx="0">
                  <c:v>NutsCFD-coarse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'100%转速 定常计算'!$C$26:$C$44</c:f>
              <c:numCache>
                <c:formatCode>0.00000_ </c:formatCode>
                <c:ptCount val="19"/>
                <c:pt idx="0">
                  <c:v>0.23458000000000001</c:v>
                </c:pt>
                <c:pt idx="1">
                  <c:v>0.23458000000000001</c:v>
                </c:pt>
                <c:pt idx="2">
                  <c:v>0.23458000000000001</c:v>
                </c:pt>
                <c:pt idx="3">
                  <c:v>0.23441000000000001</c:v>
                </c:pt>
                <c:pt idx="4">
                  <c:v>0.23393</c:v>
                </c:pt>
                <c:pt idx="5">
                  <c:v>0.23286000000000001</c:v>
                </c:pt>
                <c:pt idx="6">
                  <c:v>0.23064000000000001</c:v>
                </c:pt>
                <c:pt idx="7">
                  <c:v>0.22991</c:v>
                </c:pt>
                <c:pt idx="8">
                  <c:v>0.22949</c:v>
                </c:pt>
                <c:pt idx="9">
                  <c:v>0.22903999999999999</c:v>
                </c:pt>
                <c:pt idx="10">
                  <c:v>0.22849</c:v>
                </c:pt>
                <c:pt idx="11">
                  <c:v>0.22789999999999999</c:v>
                </c:pt>
                <c:pt idx="12">
                  <c:v>0.22713</c:v>
                </c:pt>
                <c:pt idx="13">
                  <c:v>0.22620999999999999</c:v>
                </c:pt>
                <c:pt idx="14">
                  <c:v>0.22450000000000001</c:v>
                </c:pt>
              </c:numCache>
            </c:numRef>
          </c:xVal>
          <c:yVal>
            <c:numRef>
              <c:f>'100%转速 定常计算'!$E$26:$E$44</c:f>
              <c:numCache>
                <c:formatCode>General</c:formatCode>
                <c:ptCount val="19"/>
                <c:pt idx="0">
                  <c:v>0.67300000000000004</c:v>
                </c:pt>
                <c:pt idx="1">
                  <c:v>0.78039999999999998</c:v>
                </c:pt>
                <c:pt idx="2">
                  <c:v>0.85729999999999995</c:v>
                </c:pt>
                <c:pt idx="3">
                  <c:v>0.90620000000000001</c:v>
                </c:pt>
                <c:pt idx="4">
                  <c:v>0.91069999999999995</c:v>
                </c:pt>
                <c:pt idx="5">
                  <c:v>0.91420000000000001</c:v>
                </c:pt>
                <c:pt idx="6">
                  <c:v>0.91590000000000005</c:v>
                </c:pt>
                <c:pt idx="7">
                  <c:v>0.91569999999999996</c:v>
                </c:pt>
                <c:pt idx="8">
                  <c:v>0.91549999999999998</c:v>
                </c:pt>
                <c:pt idx="9">
                  <c:v>0.9153</c:v>
                </c:pt>
                <c:pt idx="10">
                  <c:v>0.91490000000000005</c:v>
                </c:pt>
                <c:pt idx="11">
                  <c:v>0.91439999999999999</c:v>
                </c:pt>
                <c:pt idx="12">
                  <c:v>0.91349999999999998</c:v>
                </c:pt>
                <c:pt idx="13">
                  <c:v>0.91239999999999999</c:v>
                </c:pt>
                <c:pt idx="14">
                  <c:v>0.90980000000000005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38-420C-9DA5-886043A71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385640"/>
        <c:axId val="49538728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'100%转速 定常计算'!$A$2</c15:sqref>
                        </c15:formulaRef>
                      </c:ext>
                    </c:extLst>
                    <c:strCache>
                      <c:ptCount val="1"/>
                      <c:pt idx="0">
                        <c:v>Numeca-coarse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'100%转速 定常计算'!$C$4:$C$19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2">
                        <c:v>0.23250000000000001</c:v>
                      </c:pt>
                      <c:pt idx="3">
                        <c:v>0.23250000000000001</c:v>
                      </c:pt>
                      <c:pt idx="4">
                        <c:v>0.23250000000000001</c:v>
                      </c:pt>
                      <c:pt idx="5">
                        <c:v>0.23250000000000001</c:v>
                      </c:pt>
                      <c:pt idx="6">
                        <c:v>0.2321</c:v>
                      </c:pt>
                      <c:pt idx="7">
                        <c:v>0.23130000000000001</c:v>
                      </c:pt>
                      <c:pt idx="8">
                        <c:v>0.2301</c:v>
                      </c:pt>
                      <c:pt idx="9">
                        <c:v>0.2283</c:v>
                      </c:pt>
                      <c:pt idx="10">
                        <c:v>0.22570000000000001</c:v>
                      </c:pt>
                      <c:pt idx="11">
                        <c:v>0.22489999999999999</c:v>
                      </c:pt>
                      <c:pt idx="12">
                        <c:v>0.22409999999999999</c:v>
                      </c:pt>
                      <c:pt idx="13">
                        <c:v>0.22320000000000001</c:v>
                      </c:pt>
                      <c:pt idx="14">
                        <c:v>0.2218</c:v>
                      </c:pt>
                      <c:pt idx="15">
                        <c:v>0.219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'100%转速 定常计算'!$E$4:$E$19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1">
                        <c:v>0</c:v>
                      </c:pt>
                      <c:pt idx="2">
                        <c:v>0.53910000000000002</c:v>
                      </c:pt>
                      <c:pt idx="3">
                        <c:v>0.70209999999999995</c:v>
                      </c:pt>
                      <c:pt idx="4">
                        <c:v>0.79400000000000004</c:v>
                      </c:pt>
                      <c:pt idx="5">
                        <c:v>0.85170000000000001</c:v>
                      </c:pt>
                      <c:pt idx="6">
                        <c:v>0.86960000000000004</c:v>
                      </c:pt>
                      <c:pt idx="7">
                        <c:v>0.86839999999999995</c:v>
                      </c:pt>
                      <c:pt idx="8">
                        <c:v>0.86709999999999998</c:v>
                      </c:pt>
                      <c:pt idx="9">
                        <c:v>0.86519999999999997</c:v>
                      </c:pt>
                      <c:pt idx="10">
                        <c:v>0.86209999999999998</c:v>
                      </c:pt>
                      <c:pt idx="11">
                        <c:v>0.86109999999999998</c:v>
                      </c:pt>
                      <c:pt idx="12">
                        <c:v>0.8599</c:v>
                      </c:pt>
                      <c:pt idx="13">
                        <c:v>0.85860000000000003</c:v>
                      </c:pt>
                      <c:pt idx="14">
                        <c:v>0.85650000000000004</c:v>
                      </c:pt>
                      <c:pt idx="15">
                        <c:v>0.85199999999999998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0238-420C-9DA5-886043A71613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定常计算'!$H$2</c15:sqref>
                        </c15:formulaRef>
                      </c:ext>
                    </c:extLst>
                    <c:strCache>
                      <c:ptCount val="1"/>
                      <c:pt idx="0">
                        <c:v>Numeca-medium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定常计算'!$J$4:$J$19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3">
                        <c:v>0.2326</c:v>
                      </c:pt>
                      <c:pt idx="4">
                        <c:v>0.2326</c:v>
                      </c:pt>
                      <c:pt idx="5">
                        <c:v>0.2326</c:v>
                      </c:pt>
                      <c:pt idx="6">
                        <c:v>0.2326</c:v>
                      </c:pt>
                      <c:pt idx="7">
                        <c:v>0.23250000000000001</c:v>
                      </c:pt>
                      <c:pt idx="8">
                        <c:v>0.2319</c:v>
                      </c:pt>
                      <c:pt idx="9">
                        <c:v>0.23089999999999999</c:v>
                      </c:pt>
                      <c:pt idx="10">
                        <c:v>0.22939999999999999</c:v>
                      </c:pt>
                      <c:pt idx="11">
                        <c:v>0.2271</c:v>
                      </c:pt>
                      <c:pt idx="12">
                        <c:v>0.22409999999999999</c:v>
                      </c:pt>
                      <c:pt idx="13">
                        <c:v>0.21970000000000001</c:v>
                      </c:pt>
                      <c:pt idx="14">
                        <c:v>0.21809999999999999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定常计算'!$L$4:$L$19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3">
                        <c:v>0.70469999999999999</c:v>
                      </c:pt>
                      <c:pt idx="4">
                        <c:v>0.79649999999999999</c:v>
                      </c:pt>
                      <c:pt idx="5">
                        <c:v>0.85299999999999998</c:v>
                      </c:pt>
                      <c:pt idx="6">
                        <c:v>0.86980000000000002</c:v>
                      </c:pt>
                      <c:pt idx="7">
                        <c:v>0.87509999999999999</c:v>
                      </c:pt>
                      <c:pt idx="8">
                        <c:v>0.87409999999999999</c:v>
                      </c:pt>
                      <c:pt idx="9">
                        <c:v>0.87329999999999997</c:v>
                      </c:pt>
                      <c:pt idx="10">
                        <c:v>0.87180000000000002</c:v>
                      </c:pt>
                      <c:pt idx="11">
                        <c:v>0.86919999999999997</c:v>
                      </c:pt>
                      <c:pt idx="12">
                        <c:v>0.86450000000000005</c:v>
                      </c:pt>
                      <c:pt idx="13">
                        <c:v>0.85629999999999995</c:v>
                      </c:pt>
                      <c:pt idx="14">
                        <c:v>0.85319999999999996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238-420C-9DA5-886043A7161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定常计算'!$O$2</c15:sqref>
                        </c15:formulaRef>
                      </c:ext>
                    </c:extLst>
                    <c:strCache>
                      <c:ptCount val="1"/>
                      <c:pt idx="0">
                        <c:v>Numeca-fine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定常计算'!$Q$4:$Q$19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3">
                        <c:v>0.23269999999999999</c:v>
                      </c:pt>
                      <c:pt idx="4">
                        <c:v>0.23269999999999999</c:v>
                      </c:pt>
                      <c:pt idx="5">
                        <c:v>0.23269999999999999</c:v>
                      </c:pt>
                      <c:pt idx="6">
                        <c:v>0.2326</c:v>
                      </c:pt>
                      <c:pt idx="7">
                        <c:v>0.23219999999999999</c:v>
                      </c:pt>
                      <c:pt idx="8">
                        <c:v>0.23119999999999999</c:v>
                      </c:pt>
                      <c:pt idx="9">
                        <c:v>0.23</c:v>
                      </c:pt>
                      <c:pt idx="10">
                        <c:v>0.2283</c:v>
                      </c:pt>
                      <c:pt idx="11">
                        <c:v>0.22589999999999999</c:v>
                      </c:pt>
                      <c:pt idx="12">
                        <c:v>0.22209999999999999</c:v>
                      </c:pt>
                      <c:pt idx="13">
                        <c:v>0.21870000000000001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定常计算'!$S$4:$S$19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3">
                        <c:v>0.70630000000000004</c:v>
                      </c:pt>
                      <c:pt idx="4">
                        <c:v>0.79790000000000005</c:v>
                      </c:pt>
                      <c:pt idx="5">
                        <c:v>0.85360000000000003</c:v>
                      </c:pt>
                      <c:pt idx="6">
                        <c:v>0.878</c:v>
                      </c:pt>
                      <c:pt idx="7">
                        <c:v>0.87719999999999998</c:v>
                      </c:pt>
                      <c:pt idx="8">
                        <c:v>0.87629999999999997</c:v>
                      </c:pt>
                      <c:pt idx="9">
                        <c:v>0.875</c:v>
                      </c:pt>
                      <c:pt idx="10">
                        <c:v>0.87280000000000002</c:v>
                      </c:pt>
                      <c:pt idx="11">
                        <c:v>0.86919999999999997</c:v>
                      </c:pt>
                      <c:pt idx="12">
                        <c:v>0.86260000000000003</c:v>
                      </c:pt>
                      <c:pt idx="13">
                        <c:v>0.85609999999999997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238-420C-9DA5-886043A71613}"/>
                  </c:ext>
                </c:extLst>
              </c15:ser>
            </c15:filteredScatterSeries>
          </c:ext>
        </c:extLst>
      </c:scatterChart>
      <c:valAx>
        <c:axId val="495385640"/>
        <c:scaling>
          <c:orientation val="minMax"/>
          <c:max val="0.23500000000000001"/>
          <c:min val="0.2200000000000000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5387280"/>
        <c:crosses val="autoZero"/>
        <c:crossBetween val="midCat"/>
      </c:valAx>
      <c:valAx>
        <c:axId val="495387280"/>
        <c:scaling>
          <c:orientation val="minMax"/>
          <c:max val="0.95000000000000007"/>
          <c:min val="0.6500000000000001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5385640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400" baseline="0">
          <a:solidFill>
            <a:schemeClr val="tx1">
              <a:lumMod val="95000"/>
              <a:lumOff val="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66258735730323"/>
          <c:y val="2.2745525826903878E-2"/>
          <c:w val="0.80081915061822095"/>
          <c:h val="0.95450894834619227"/>
        </c:manualLayout>
      </c:layout>
      <c:scatterChart>
        <c:scatterStyle val="lineMarker"/>
        <c:varyColors val="0"/>
        <c:ser>
          <c:idx val="0"/>
          <c:order val="0"/>
          <c:tx>
            <c:strRef>
              <c:f>'100%转速 特征值'!$A$1</c:f>
              <c:strCache>
                <c:ptCount val="1"/>
                <c:pt idx="0">
                  <c:v>20kpa</c:v>
                </c:pt>
              </c:strCache>
              <c:extLst xmlns:c15="http://schemas.microsoft.com/office/drawing/2012/chart"/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'100%转速 特征值'!$B$2:$B$71</c:f>
              <c:numCache>
                <c:formatCode>0.00E+00</c:formatCode>
                <c:ptCount val="70"/>
                <c:pt idx="0">
                  <c:v>-0.21405641937</c:v>
                </c:pt>
                <c:pt idx="1">
                  <c:v>-0.21405641938</c:v>
                </c:pt>
                <c:pt idx="2">
                  <c:v>-0.19942433275999999</c:v>
                </c:pt>
                <c:pt idx="3">
                  <c:v>-0.19942433306999999</c:v>
                </c:pt>
                <c:pt idx="4">
                  <c:v>-0.26670596426999998</c:v>
                </c:pt>
                <c:pt idx="5">
                  <c:v>-0.26670596467000002</c:v>
                </c:pt>
                <c:pt idx="6">
                  <c:v>-0.41191057106000001</c:v>
                </c:pt>
                <c:pt idx="7">
                  <c:v>-0.43448121813000001</c:v>
                </c:pt>
                <c:pt idx="8">
                  <c:v>-0.41191057110000001</c:v>
                </c:pt>
                <c:pt idx="9">
                  <c:v>-0.43448121808000001</c:v>
                </c:pt>
                <c:pt idx="10">
                  <c:v>-3.4611612205000003E-2</c:v>
                </c:pt>
                <c:pt idx="11">
                  <c:v>-0.19759848382</c:v>
                </c:pt>
                <c:pt idx="12">
                  <c:v>-0.19311785777000001</c:v>
                </c:pt>
                <c:pt idx="13">
                  <c:v>-0.19942432767000001</c:v>
                </c:pt>
                <c:pt idx="14">
                  <c:v>-2.2917555922999999E-2</c:v>
                </c:pt>
                <c:pt idx="15">
                  <c:v>-0.19965638019000001</c:v>
                </c:pt>
                <c:pt idx="16">
                  <c:v>-0.26670596159999999</c:v>
                </c:pt>
                <c:pt idx="17">
                  <c:v>-0.23383523504000001</c:v>
                </c:pt>
                <c:pt idx="18">
                  <c:v>-0.39263870584999999</c:v>
                </c:pt>
                <c:pt idx="19">
                  <c:v>-0.21086865653</c:v>
                </c:pt>
                <c:pt idx="20">
                  <c:v>2.4607097804E-2</c:v>
                </c:pt>
                <c:pt idx="21">
                  <c:v>-2.2917551097999998E-2</c:v>
                </c:pt>
                <c:pt idx="22">
                  <c:v>-0.22310491516</c:v>
                </c:pt>
                <c:pt idx="23">
                  <c:v>-0.21086863843</c:v>
                </c:pt>
                <c:pt idx="24">
                  <c:v>0.12874606508</c:v>
                </c:pt>
                <c:pt idx="25">
                  <c:v>-0.23383518781000001</c:v>
                </c:pt>
                <c:pt idx="26">
                  <c:v>-0.19965639566999999</c:v>
                </c:pt>
                <c:pt idx="27">
                  <c:v>-0.24277456561999999</c:v>
                </c:pt>
                <c:pt idx="28">
                  <c:v>0.20413169352999999</c:v>
                </c:pt>
                <c:pt idx="29">
                  <c:v>0.24696984199999999</c:v>
                </c:pt>
                <c:pt idx="30">
                  <c:v>4.5377392660000002E-2</c:v>
                </c:pt>
                <c:pt idx="31">
                  <c:v>-5.4355368229999999E-2</c:v>
                </c:pt>
                <c:pt idx="32">
                  <c:v>0.16291094989999999</c:v>
                </c:pt>
                <c:pt idx="33">
                  <c:v>-0.12822721019</c:v>
                </c:pt>
                <c:pt idx="34">
                  <c:v>-6.6200556206999994E-2</c:v>
                </c:pt>
                <c:pt idx="35">
                  <c:v>-0.32839282310000001</c:v>
                </c:pt>
                <c:pt idx="36">
                  <c:v>-0.39406664652000001</c:v>
                </c:pt>
                <c:pt idx="37">
                  <c:v>-0.43252233298999998</c:v>
                </c:pt>
                <c:pt idx="38">
                  <c:v>-0.46298636973000001</c:v>
                </c:pt>
                <c:pt idx="39">
                  <c:v>0.22420625281000001</c:v>
                </c:pt>
                <c:pt idx="40">
                  <c:v>-0.12159259369</c:v>
                </c:pt>
                <c:pt idx="41">
                  <c:v>-0.12830753379000001</c:v>
                </c:pt>
                <c:pt idx="42">
                  <c:v>-0.20856323626000001</c:v>
                </c:pt>
                <c:pt idx="43">
                  <c:v>-0.10377040061999999</c:v>
                </c:pt>
                <c:pt idx="44">
                  <c:v>-0.12736812560999999</c:v>
                </c:pt>
                <c:pt idx="45">
                  <c:v>-0.23484468572</c:v>
                </c:pt>
                <c:pt idx="46">
                  <c:v>-0.27712024729000001</c:v>
                </c:pt>
                <c:pt idx="47">
                  <c:v>-0.32682502175</c:v>
                </c:pt>
                <c:pt idx="48">
                  <c:v>-4.3616323393999998E-2</c:v>
                </c:pt>
                <c:pt idx="49">
                  <c:v>-0.51883318590000005</c:v>
                </c:pt>
                <c:pt idx="50">
                  <c:v>-0.13087707886</c:v>
                </c:pt>
                <c:pt idx="51">
                  <c:v>-0.14143000630999999</c:v>
                </c:pt>
                <c:pt idx="52">
                  <c:v>-0.28038094416999998</c:v>
                </c:pt>
                <c:pt idx="53">
                  <c:v>-0.39118161609000002</c:v>
                </c:pt>
                <c:pt idx="54">
                  <c:v>-0.38923600972</c:v>
                </c:pt>
                <c:pt idx="55">
                  <c:v>-0.40778996083000002</c:v>
                </c:pt>
                <c:pt idx="56">
                  <c:v>-0.51810908674</c:v>
                </c:pt>
                <c:pt idx="57">
                  <c:v>-0.40106989041000002</c:v>
                </c:pt>
                <c:pt idx="58">
                  <c:v>-0.42134911607999997</c:v>
                </c:pt>
                <c:pt idx="59">
                  <c:v>-0.55484475489999996</c:v>
                </c:pt>
                <c:pt idx="60">
                  <c:v>0.27922488059</c:v>
                </c:pt>
                <c:pt idx="61">
                  <c:v>0.27111925661000003</c:v>
                </c:pt>
                <c:pt idx="62">
                  <c:v>0.28987203234999998</c:v>
                </c:pt>
                <c:pt idx="63">
                  <c:v>0.28921766329999998</c:v>
                </c:pt>
                <c:pt idx="64">
                  <c:v>0.28468095769000001</c:v>
                </c:pt>
                <c:pt idx="65">
                  <c:v>0.28431878951</c:v>
                </c:pt>
                <c:pt idx="66">
                  <c:v>0.27666849545</c:v>
                </c:pt>
                <c:pt idx="67">
                  <c:v>0.26782099463999998</c:v>
                </c:pt>
                <c:pt idx="68">
                  <c:v>0.26055555424999999</c:v>
                </c:pt>
                <c:pt idx="69">
                  <c:v>0.25329607139999999</c:v>
                </c:pt>
              </c:numCache>
              <c:extLst xmlns:c15="http://schemas.microsoft.com/office/drawing/2012/chart"/>
            </c:numRef>
          </c:xVal>
          <c:yVal>
            <c:numRef>
              <c:f>'100%转速 特征值'!$C$2:$C$71</c:f>
              <c:numCache>
                <c:formatCode>0.00E+00</c:formatCode>
                <c:ptCount val="70"/>
                <c:pt idx="0">
                  <c:v>3.9973788704E-2</c:v>
                </c:pt>
                <c:pt idx="1">
                  <c:v>-3.9973788725999999E-2</c:v>
                </c:pt>
                <c:pt idx="2">
                  <c:v>0.24761149963000001</c:v>
                </c:pt>
                <c:pt idx="3">
                  <c:v>-0.24761149938999999</c:v>
                </c:pt>
                <c:pt idx="4">
                  <c:v>0.25868651528999997</c:v>
                </c:pt>
                <c:pt idx="5">
                  <c:v>-0.25868651523000002</c:v>
                </c:pt>
                <c:pt idx="6">
                  <c:v>0.15506475636</c:v>
                </c:pt>
                <c:pt idx="7">
                  <c:v>0.10106150848999999</c:v>
                </c:pt>
                <c:pt idx="8">
                  <c:v>-0.15506475633</c:v>
                </c:pt>
                <c:pt idx="9">
                  <c:v>-0.10106150843</c:v>
                </c:pt>
                <c:pt idx="10">
                  <c:v>0.61658982251000005</c:v>
                </c:pt>
                <c:pt idx="11">
                  <c:v>0.41876713841000002</c:v>
                </c:pt>
                <c:pt idx="12">
                  <c:v>0.57833171828999996</c:v>
                </c:pt>
                <c:pt idx="13">
                  <c:v>0.24761150700000001</c:v>
                </c:pt>
                <c:pt idx="14">
                  <c:v>0.83032725986</c:v>
                </c:pt>
                <c:pt idx="15">
                  <c:v>0.73619101687999999</c:v>
                </c:pt>
                <c:pt idx="16">
                  <c:v>0.25868651395999998</c:v>
                </c:pt>
                <c:pt idx="17">
                  <c:v>0.78421757116000002</c:v>
                </c:pt>
                <c:pt idx="18">
                  <c:v>0.45088151126999998</c:v>
                </c:pt>
                <c:pt idx="19">
                  <c:v>0.88286477453000001</c:v>
                </c:pt>
                <c:pt idx="20">
                  <c:v>1.0673739114</c:v>
                </c:pt>
                <c:pt idx="21">
                  <c:v>0.83032721720000002</c:v>
                </c:pt>
                <c:pt idx="22">
                  <c:v>1.0286334645999999</c:v>
                </c:pt>
                <c:pt idx="23">
                  <c:v>0.88286482528999999</c:v>
                </c:pt>
                <c:pt idx="24">
                  <c:v>1.2083934808000001</c:v>
                </c:pt>
                <c:pt idx="25">
                  <c:v>0.78421757124000002</c:v>
                </c:pt>
                <c:pt idx="26">
                  <c:v>0.73619101038000001</c:v>
                </c:pt>
                <c:pt idx="27">
                  <c:v>1.172093608</c:v>
                </c:pt>
                <c:pt idx="28">
                  <c:v>1.2597487159</c:v>
                </c:pt>
                <c:pt idx="29">
                  <c:v>1.2844820314000001</c:v>
                </c:pt>
                <c:pt idx="30">
                  <c:v>2.1010410778000002</c:v>
                </c:pt>
                <c:pt idx="31">
                  <c:v>2.2896502305999999</c:v>
                </c:pt>
                <c:pt idx="32">
                  <c:v>1.7921134948999999</c:v>
                </c:pt>
                <c:pt idx="33">
                  <c:v>2.2998259413</c:v>
                </c:pt>
                <c:pt idx="34">
                  <c:v>2.4174094414999998</c:v>
                </c:pt>
                <c:pt idx="35">
                  <c:v>2.2822911808000002</c:v>
                </c:pt>
                <c:pt idx="36">
                  <c:v>1.8306964208000001</c:v>
                </c:pt>
                <c:pt idx="37">
                  <c:v>1.9545471538999999</c:v>
                </c:pt>
                <c:pt idx="38">
                  <c:v>1.9663191588</c:v>
                </c:pt>
                <c:pt idx="39">
                  <c:v>1.6393273553000001</c:v>
                </c:pt>
                <c:pt idx="40">
                  <c:v>2.9952830311</c:v>
                </c:pt>
                <c:pt idx="41">
                  <c:v>2.8102462537999999</c:v>
                </c:pt>
                <c:pt idx="42">
                  <c:v>3.0803523483999999</c:v>
                </c:pt>
                <c:pt idx="43">
                  <c:v>2.6752113237000001</c:v>
                </c:pt>
                <c:pt idx="44">
                  <c:v>3.3728998197000002</c:v>
                </c:pt>
                <c:pt idx="45">
                  <c:v>2.6071732461999999</c:v>
                </c:pt>
                <c:pt idx="46">
                  <c:v>3.2864230614999999</c:v>
                </c:pt>
                <c:pt idx="47">
                  <c:v>3.2574786069999999</c:v>
                </c:pt>
                <c:pt idx="48">
                  <c:v>2.4733444381999998</c:v>
                </c:pt>
                <c:pt idx="49">
                  <c:v>2.8341272494999998</c:v>
                </c:pt>
                <c:pt idx="50">
                  <c:v>3.8049233811000001</c:v>
                </c:pt>
                <c:pt idx="51">
                  <c:v>4.2716379682000003</c:v>
                </c:pt>
                <c:pt idx="52">
                  <c:v>3.7898176962000001</c:v>
                </c:pt>
                <c:pt idx="53">
                  <c:v>3.8978209393999999</c:v>
                </c:pt>
                <c:pt idx="54">
                  <c:v>4.1775675134999997</c:v>
                </c:pt>
                <c:pt idx="55">
                  <c:v>4.3032755039000001</c:v>
                </c:pt>
                <c:pt idx="56">
                  <c:v>3.9706136218000001</c:v>
                </c:pt>
                <c:pt idx="57">
                  <c:v>3.6808094923999999</c:v>
                </c:pt>
                <c:pt idx="58">
                  <c:v>3.6890858441000001</c:v>
                </c:pt>
                <c:pt idx="59">
                  <c:v>4.1765230685999999</c:v>
                </c:pt>
                <c:pt idx="60">
                  <c:v>1.5198978029000001</c:v>
                </c:pt>
                <c:pt idx="61">
                  <c:v>1.5205358216</c:v>
                </c:pt>
                <c:pt idx="62">
                  <c:v>1.3221802002</c:v>
                </c:pt>
                <c:pt idx="63">
                  <c:v>1.3331279323</c:v>
                </c:pt>
                <c:pt idx="64">
                  <c:v>1.3116851680999999</c:v>
                </c:pt>
                <c:pt idx="65">
                  <c:v>1.3457969991000001</c:v>
                </c:pt>
                <c:pt idx="66">
                  <c:v>1.3611597072999999</c:v>
                </c:pt>
                <c:pt idx="67">
                  <c:v>1.3798537342999999</c:v>
                </c:pt>
                <c:pt idx="68">
                  <c:v>1.5049801363999999</c:v>
                </c:pt>
                <c:pt idx="69">
                  <c:v>1.4814852607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C477-415E-9571-332C5BFDB1F6}"/>
            </c:ext>
          </c:extLst>
        </c:ser>
        <c:ser>
          <c:idx val="4"/>
          <c:order val="1"/>
          <c:tx>
            <c:strRef>
              <c:f>'100%转速 特征值'!$D$1</c:f>
              <c:strCache>
                <c:ptCount val="1"/>
                <c:pt idx="0">
                  <c:v>28kpa</c:v>
                </c:pt>
              </c:strCache>
              <c:extLst xmlns:c15="http://schemas.microsoft.com/office/drawing/2012/chart"/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noFill/>
              <a:ln w="25400">
                <a:solidFill>
                  <a:srgbClr val="00B050"/>
                </a:solidFill>
              </a:ln>
              <a:effectLst/>
            </c:spPr>
          </c:marker>
          <c:xVal>
            <c:numRef>
              <c:f>'100%转速 特征值'!$E$2:$E$71</c:f>
              <c:numCache>
                <c:formatCode>0.00E+00</c:formatCode>
                <c:ptCount val="70"/>
                <c:pt idx="0">
                  <c:v>-0.28374658775</c:v>
                </c:pt>
                <c:pt idx="1">
                  <c:v>-0.2837465884</c:v>
                </c:pt>
                <c:pt idx="2">
                  <c:v>-0.26820819527</c:v>
                </c:pt>
                <c:pt idx="3">
                  <c:v>-0.26820819507999999</c:v>
                </c:pt>
                <c:pt idx="4">
                  <c:v>-0.33852904365999997</c:v>
                </c:pt>
                <c:pt idx="5">
                  <c:v>-0.33852904375999998</c:v>
                </c:pt>
                <c:pt idx="6">
                  <c:v>-0.26609120565</c:v>
                </c:pt>
                <c:pt idx="7">
                  <c:v>-0.26609120553999999</c:v>
                </c:pt>
                <c:pt idx="8">
                  <c:v>-0.52053047976</c:v>
                </c:pt>
                <c:pt idx="9">
                  <c:v>-0.52053047970999999</c:v>
                </c:pt>
                <c:pt idx="10">
                  <c:v>2.8443017322000001E-2</c:v>
                </c:pt>
                <c:pt idx="11">
                  <c:v>-0.25814925059999999</c:v>
                </c:pt>
                <c:pt idx="12">
                  <c:v>-0.26609119966</c:v>
                </c:pt>
                <c:pt idx="13">
                  <c:v>5.4894262329E-2</c:v>
                </c:pt>
                <c:pt idx="14">
                  <c:v>-0.25475680619000002</c:v>
                </c:pt>
                <c:pt idx="15">
                  <c:v>-0.26820819615000002</c:v>
                </c:pt>
                <c:pt idx="16">
                  <c:v>-0.33852903402000001</c:v>
                </c:pt>
                <c:pt idx="17">
                  <c:v>-0.15967315838000001</c:v>
                </c:pt>
                <c:pt idx="18">
                  <c:v>-0.25593235907</c:v>
                </c:pt>
                <c:pt idx="19">
                  <c:v>0.12917327829</c:v>
                </c:pt>
                <c:pt idx="20">
                  <c:v>0.12917328267</c:v>
                </c:pt>
                <c:pt idx="21">
                  <c:v>-0.15967319362999999</c:v>
                </c:pt>
                <c:pt idx="22">
                  <c:v>5.4894221992000003E-2</c:v>
                </c:pt>
                <c:pt idx="23">
                  <c:v>0.16471841310999999</c:v>
                </c:pt>
                <c:pt idx="24">
                  <c:v>0.1101163223</c:v>
                </c:pt>
                <c:pt idx="25">
                  <c:v>0.18283919571000001</c:v>
                </c:pt>
                <c:pt idx="26">
                  <c:v>0.13669024153000001</c:v>
                </c:pt>
                <c:pt idx="27">
                  <c:v>0.16152764385000001</c:v>
                </c:pt>
                <c:pt idx="28">
                  <c:v>0.20337612968999999</c:v>
                </c:pt>
                <c:pt idx="29">
                  <c:v>0.18487555250000001</c:v>
                </c:pt>
                <c:pt idx="30">
                  <c:v>-2.7102314092999999E-2</c:v>
                </c:pt>
                <c:pt idx="31">
                  <c:v>-0.12069852998</c:v>
                </c:pt>
                <c:pt idx="32">
                  <c:v>6.0187894236000003E-2</c:v>
                </c:pt>
                <c:pt idx="33">
                  <c:v>-0.39228951407000001</c:v>
                </c:pt>
                <c:pt idx="34">
                  <c:v>-0.13037574732000001</c:v>
                </c:pt>
                <c:pt idx="35">
                  <c:v>-0.28915522414</c:v>
                </c:pt>
                <c:pt idx="36">
                  <c:v>-0.44619593697999999</c:v>
                </c:pt>
                <c:pt idx="37">
                  <c:v>-0.40334402933000002</c:v>
                </c:pt>
                <c:pt idx="38">
                  <c:v>-0.19303981984999999</c:v>
                </c:pt>
                <c:pt idx="39">
                  <c:v>-0.49493829302999998</c:v>
                </c:pt>
              </c:numCache>
              <c:extLst xmlns:c15="http://schemas.microsoft.com/office/drawing/2012/chart"/>
            </c:numRef>
          </c:xVal>
          <c:yVal>
            <c:numRef>
              <c:f>'100%转速 特征值'!$F$2:$F$71</c:f>
              <c:numCache>
                <c:formatCode>0.00E+00</c:formatCode>
                <c:ptCount val="70"/>
                <c:pt idx="0">
                  <c:v>2.810192139E-2</c:v>
                </c:pt>
                <c:pt idx="1">
                  <c:v>-2.8101921222E-2</c:v>
                </c:pt>
                <c:pt idx="2">
                  <c:v>0.22436621824</c:v>
                </c:pt>
                <c:pt idx="3">
                  <c:v>-0.22436621810999999</c:v>
                </c:pt>
                <c:pt idx="4">
                  <c:v>0.24695292898999999</c:v>
                </c:pt>
                <c:pt idx="5">
                  <c:v>-0.24695292890000001</c:v>
                </c:pt>
                <c:pt idx="6">
                  <c:v>0.38463159341999997</c:v>
                </c:pt>
                <c:pt idx="7">
                  <c:v>-0.3846315937</c:v>
                </c:pt>
                <c:pt idx="8">
                  <c:v>0.13961854183</c:v>
                </c:pt>
                <c:pt idx="9">
                  <c:v>-0.13961854193000001</c:v>
                </c:pt>
                <c:pt idx="10">
                  <c:v>0.62876592436000001</c:v>
                </c:pt>
                <c:pt idx="11">
                  <c:v>0.52869220592999999</c:v>
                </c:pt>
                <c:pt idx="12">
                  <c:v>0.38463158659000002</c:v>
                </c:pt>
                <c:pt idx="13">
                  <c:v>0.78740633529000004</c:v>
                </c:pt>
                <c:pt idx="14">
                  <c:v>0.67528395990000001</c:v>
                </c:pt>
                <c:pt idx="15">
                  <c:v>0.22436619838999999</c:v>
                </c:pt>
                <c:pt idx="16">
                  <c:v>0.24695299847999999</c:v>
                </c:pt>
                <c:pt idx="17">
                  <c:v>0.86857166519999995</c:v>
                </c:pt>
                <c:pt idx="18">
                  <c:v>0.81120848475999996</c:v>
                </c:pt>
                <c:pt idx="19">
                  <c:v>0.92302839915000001</c:v>
                </c:pt>
                <c:pt idx="20">
                  <c:v>0.92302839713999996</c:v>
                </c:pt>
                <c:pt idx="21">
                  <c:v>0.86857164928999997</c:v>
                </c:pt>
                <c:pt idx="22">
                  <c:v>0.78740633820000006</c:v>
                </c:pt>
                <c:pt idx="23">
                  <c:v>0.96154413937000005</c:v>
                </c:pt>
                <c:pt idx="24">
                  <c:v>1.1358856580000001</c:v>
                </c:pt>
                <c:pt idx="25">
                  <c:v>1.0010603570000001</c:v>
                </c:pt>
                <c:pt idx="26">
                  <c:v>1.1211149107</c:v>
                </c:pt>
                <c:pt idx="27">
                  <c:v>1.1050930663</c:v>
                </c:pt>
                <c:pt idx="28">
                  <c:v>1.0285033773000001</c:v>
                </c:pt>
                <c:pt idx="29">
                  <c:v>1.0927003770999999</c:v>
                </c:pt>
                <c:pt idx="30">
                  <c:v>1.8913585763</c:v>
                </c:pt>
                <c:pt idx="31">
                  <c:v>2.3146148916999998</c:v>
                </c:pt>
                <c:pt idx="32">
                  <c:v>1.5460707982999999</c:v>
                </c:pt>
                <c:pt idx="33">
                  <c:v>1.9459957538999999</c:v>
                </c:pt>
                <c:pt idx="34">
                  <c:v>2.4327084121999998</c:v>
                </c:pt>
                <c:pt idx="35">
                  <c:v>2.3564580405000002</c:v>
                </c:pt>
                <c:pt idx="36">
                  <c:v>1.8960181753000001</c:v>
                </c:pt>
                <c:pt idx="37">
                  <c:v>1.7735390892</c:v>
                </c:pt>
                <c:pt idx="38">
                  <c:v>2.44625096</c:v>
                </c:pt>
                <c:pt idx="39">
                  <c:v>2.013045119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C477-415E-9571-332C5BFDB1F6}"/>
            </c:ext>
          </c:extLst>
        </c:ser>
        <c:ser>
          <c:idx val="3"/>
          <c:order val="2"/>
          <c:tx>
            <c:strRef>
              <c:f>'100%转速 特征值'!$G$1</c:f>
              <c:strCache>
                <c:ptCount val="1"/>
                <c:pt idx="0">
                  <c:v>29kpa</c:v>
                </c:pt>
              </c:strCache>
              <c:extLst xmlns:c15="http://schemas.microsoft.com/office/drawing/2012/chart"/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rgbClr val="FFC000"/>
                </a:solidFill>
              </a:ln>
              <a:effectLst/>
            </c:spPr>
          </c:marker>
          <c:xVal>
            <c:numRef>
              <c:f>'100%转速 特征值'!$H$2:$H$61</c:f>
              <c:numCache>
                <c:formatCode>0.00E+00</c:formatCode>
                <c:ptCount val="60"/>
                <c:pt idx="0">
                  <c:v>-0.36411307973000001</c:v>
                </c:pt>
                <c:pt idx="1">
                  <c:v>-0.38932627755999999</c:v>
                </c:pt>
                <c:pt idx="2">
                  <c:v>-0.38932627750999999</c:v>
                </c:pt>
                <c:pt idx="3">
                  <c:v>-0.3641130796</c:v>
                </c:pt>
                <c:pt idx="4">
                  <c:v>-0.34511122171000003</c:v>
                </c:pt>
                <c:pt idx="5">
                  <c:v>-0.34511122192999999</c:v>
                </c:pt>
                <c:pt idx="6">
                  <c:v>-0.44905704611000002</c:v>
                </c:pt>
                <c:pt idx="7">
                  <c:v>-0.30913015150000001</c:v>
                </c:pt>
                <c:pt idx="8">
                  <c:v>-0.44905704625999998</c:v>
                </c:pt>
                <c:pt idx="9">
                  <c:v>-0.30913015180999998</c:v>
                </c:pt>
                <c:pt idx="10">
                  <c:v>-8.7036278174000004E-3</c:v>
                </c:pt>
                <c:pt idx="11">
                  <c:v>-7.4524284260000004E-2</c:v>
                </c:pt>
                <c:pt idx="12">
                  <c:v>-0.27446003989000001</c:v>
                </c:pt>
                <c:pt idx="13">
                  <c:v>-0.30913014608</c:v>
                </c:pt>
                <c:pt idx="14">
                  <c:v>-0.34511122646999998</c:v>
                </c:pt>
                <c:pt idx="15">
                  <c:v>-0.25764640879</c:v>
                </c:pt>
                <c:pt idx="16">
                  <c:v>-0.14475189307</c:v>
                </c:pt>
                <c:pt idx="17">
                  <c:v>-0.23511916460999999</c:v>
                </c:pt>
                <c:pt idx="18">
                  <c:v>3.3835272352999997E-2</c:v>
                </c:pt>
                <c:pt idx="19">
                  <c:v>9.7728457998999992E-3</c:v>
                </c:pt>
                <c:pt idx="20">
                  <c:v>-3.9181647115000004E-3</c:v>
                </c:pt>
                <c:pt idx="21">
                  <c:v>3.4316095168999999E-2</c:v>
                </c:pt>
                <c:pt idx="22">
                  <c:v>4.7444586076000002E-2</c:v>
                </c:pt>
                <c:pt idx="23">
                  <c:v>1.7495951398E-2</c:v>
                </c:pt>
                <c:pt idx="24">
                  <c:v>-7.0277477867999996E-2</c:v>
                </c:pt>
                <c:pt idx="25">
                  <c:v>5.9586746432000001E-2</c:v>
                </c:pt>
                <c:pt idx="26">
                  <c:v>7.4350062129E-2</c:v>
                </c:pt>
                <c:pt idx="27">
                  <c:v>8.9413374721E-2</c:v>
                </c:pt>
                <c:pt idx="28">
                  <c:v>8.2429790762999999E-2</c:v>
                </c:pt>
                <c:pt idx="29">
                  <c:v>8.8056440279999995E-2</c:v>
                </c:pt>
                <c:pt idx="30">
                  <c:v>-8.1412065874999995E-2</c:v>
                </c:pt>
                <c:pt idx="31">
                  <c:v>-0.33081922043</c:v>
                </c:pt>
                <c:pt idx="32">
                  <c:v>-1.9201477897E-2</c:v>
                </c:pt>
                <c:pt idx="33">
                  <c:v>-0.16592748269999999</c:v>
                </c:pt>
                <c:pt idx="34">
                  <c:v>-0.15418569434000001</c:v>
                </c:pt>
                <c:pt idx="35">
                  <c:v>-0.23769493388999999</c:v>
                </c:pt>
                <c:pt idx="36">
                  <c:v>-0.43003018405999999</c:v>
                </c:pt>
                <c:pt idx="37">
                  <c:v>-0.38512348047</c:v>
                </c:pt>
                <c:pt idx="38">
                  <c:v>-0.47951184813999997</c:v>
                </c:pt>
                <c:pt idx="39">
                  <c:v>-0.52813539252999997</c:v>
                </c:pt>
              </c:numCache>
              <c:extLst xmlns:c15="http://schemas.microsoft.com/office/drawing/2012/chart"/>
            </c:numRef>
          </c:xVal>
          <c:yVal>
            <c:numRef>
              <c:f>'100%转速 特征值'!$I$2:$I$61</c:f>
              <c:numCache>
                <c:formatCode>0.00E+00</c:formatCode>
                <c:ptCount val="60"/>
                <c:pt idx="0">
                  <c:v>0.16581400324000001</c:v>
                </c:pt>
                <c:pt idx="1">
                  <c:v>2.5496827465999999E-3</c:v>
                </c:pt>
                <c:pt idx="2">
                  <c:v>-2.5496820865E-3</c:v>
                </c:pt>
                <c:pt idx="3">
                  <c:v>-0.16581400313</c:v>
                </c:pt>
                <c:pt idx="4">
                  <c:v>0.30048967448000002</c:v>
                </c:pt>
                <c:pt idx="5">
                  <c:v>-0.30048967395999998</c:v>
                </c:pt>
                <c:pt idx="6">
                  <c:v>0.21116954057000001</c:v>
                </c:pt>
                <c:pt idx="7">
                  <c:v>0.42129626118000002</c:v>
                </c:pt>
                <c:pt idx="8">
                  <c:v>-0.2111695401</c:v>
                </c:pt>
                <c:pt idx="9">
                  <c:v>-0.42129626119000002</c:v>
                </c:pt>
                <c:pt idx="10">
                  <c:v>0.58671056668999999</c:v>
                </c:pt>
                <c:pt idx="11">
                  <c:v>0.70371742384000002</c:v>
                </c:pt>
                <c:pt idx="12">
                  <c:v>0.56876170269000004</c:v>
                </c:pt>
                <c:pt idx="13">
                  <c:v>0.42129602868999999</c:v>
                </c:pt>
                <c:pt idx="14">
                  <c:v>0.30048966168000002</c:v>
                </c:pt>
                <c:pt idx="15">
                  <c:v>0.70895926357000005</c:v>
                </c:pt>
                <c:pt idx="16">
                  <c:v>0.85282925621000005</c:v>
                </c:pt>
                <c:pt idx="17">
                  <c:v>0.85462734670999996</c:v>
                </c:pt>
                <c:pt idx="18">
                  <c:v>0.89578530167000003</c:v>
                </c:pt>
                <c:pt idx="19">
                  <c:v>0.90497809347000002</c:v>
                </c:pt>
                <c:pt idx="20">
                  <c:v>0.96736313174999999</c:v>
                </c:pt>
                <c:pt idx="21">
                  <c:v>0.98724658385999997</c:v>
                </c:pt>
                <c:pt idx="22">
                  <c:v>0.96773587420999996</c:v>
                </c:pt>
                <c:pt idx="23">
                  <c:v>0.94014433949999998</c:v>
                </c:pt>
                <c:pt idx="24">
                  <c:v>0.98279712214000003</c:v>
                </c:pt>
                <c:pt idx="25">
                  <c:v>1.0092863623999999</c:v>
                </c:pt>
                <c:pt idx="26">
                  <c:v>1.0184151687</c:v>
                </c:pt>
                <c:pt idx="27">
                  <c:v>0.98077350910000005</c:v>
                </c:pt>
                <c:pt idx="28">
                  <c:v>1.0261318663000001</c:v>
                </c:pt>
                <c:pt idx="29">
                  <c:v>1.0331339603</c:v>
                </c:pt>
                <c:pt idx="30">
                  <c:v>1.9436052956000001</c:v>
                </c:pt>
                <c:pt idx="31">
                  <c:v>1.9654282444</c:v>
                </c:pt>
                <c:pt idx="32">
                  <c:v>1.5854476404</c:v>
                </c:pt>
                <c:pt idx="33">
                  <c:v>2.3773705069000002</c:v>
                </c:pt>
                <c:pt idx="34">
                  <c:v>2.4649354899000002</c:v>
                </c:pt>
                <c:pt idx="35">
                  <c:v>2.4168255881</c:v>
                </c:pt>
                <c:pt idx="36">
                  <c:v>1.8315047867000001</c:v>
                </c:pt>
                <c:pt idx="37">
                  <c:v>1.7131593244000001</c:v>
                </c:pt>
                <c:pt idx="38">
                  <c:v>1.9418006344000001</c:v>
                </c:pt>
                <c:pt idx="39">
                  <c:v>2.0358544986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C477-415E-9571-332C5BFDB1F6}"/>
            </c:ext>
          </c:extLst>
        </c:ser>
        <c:ser>
          <c:idx val="2"/>
          <c:order val="3"/>
          <c:tx>
            <c:strRef>
              <c:f>'100%转速 特征值'!$J$1</c:f>
              <c:strCache>
                <c:ptCount val="1"/>
                <c:pt idx="0">
                  <c:v>30kpa</c:v>
                </c:pt>
              </c:strCache>
              <c:extLst xmlns:c15="http://schemas.microsoft.com/office/drawing/2012/chart"/>
            </c:strRef>
          </c:tx>
          <c:spPr>
            <a:ln w="25400" cap="rnd">
              <a:noFill/>
              <a:round/>
            </a:ln>
            <a:effectLst/>
          </c:spPr>
          <c:marker>
            <c:symbol val="plus"/>
            <c:size val="10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'100%转速 特征值'!$K$2:$K$61</c:f>
              <c:numCache>
                <c:formatCode>0.00E+00</c:formatCode>
                <c:ptCount val="60"/>
                <c:pt idx="0">
                  <c:v>-0.26510366208000002</c:v>
                </c:pt>
                <c:pt idx="1">
                  <c:v>-0.26510366260000001</c:v>
                </c:pt>
                <c:pt idx="2">
                  <c:v>-0.2742019523</c:v>
                </c:pt>
                <c:pt idx="3">
                  <c:v>-0.22757368475</c:v>
                </c:pt>
                <c:pt idx="4">
                  <c:v>-0.33018642059999997</c:v>
                </c:pt>
                <c:pt idx="5">
                  <c:v>-0.27420195248000001</c:v>
                </c:pt>
                <c:pt idx="6">
                  <c:v>-0.22757368502</c:v>
                </c:pt>
                <c:pt idx="7">
                  <c:v>-0.17560940583000001</c:v>
                </c:pt>
                <c:pt idx="8">
                  <c:v>-0.17560940535</c:v>
                </c:pt>
                <c:pt idx="9">
                  <c:v>-0.20453171726</c:v>
                </c:pt>
                <c:pt idx="10">
                  <c:v>-6.3854229085000005E-2</c:v>
                </c:pt>
                <c:pt idx="11">
                  <c:v>-0.17560951278</c:v>
                </c:pt>
                <c:pt idx="12">
                  <c:v>-0.20453172353999999</c:v>
                </c:pt>
                <c:pt idx="13">
                  <c:v>-0.19939503780000001</c:v>
                </c:pt>
                <c:pt idx="14">
                  <c:v>-0.17226773973000001</c:v>
                </c:pt>
                <c:pt idx="15">
                  <c:v>-7.7954676580000007E-2</c:v>
                </c:pt>
                <c:pt idx="16">
                  <c:v>-2.5653007655000001E-2</c:v>
                </c:pt>
                <c:pt idx="17">
                  <c:v>-0.17812184583999999</c:v>
                </c:pt>
                <c:pt idx="18">
                  <c:v>-0.17301360591000001</c:v>
                </c:pt>
                <c:pt idx="19">
                  <c:v>-9.3447123504000001E-2</c:v>
                </c:pt>
                <c:pt idx="20">
                  <c:v>-1.0686765252E-2</c:v>
                </c:pt>
                <c:pt idx="21">
                  <c:v>1.4989515813999999E-2</c:v>
                </c:pt>
                <c:pt idx="22">
                  <c:v>-6.9778160744000006E-2</c:v>
                </c:pt>
                <c:pt idx="23">
                  <c:v>1.6956145969000001E-2</c:v>
                </c:pt>
                <c:pt idx="24">
                  <c:v>-0.10575091656000001</c:v>
                </c:pt>
                <c:pt idx="25">
                  <c:v>-0.11342815237999999</c:v>
                </c:pt>
                <c:pt idx="26">
                  <c:v>-0.12345544901</c:v>
                </c:pt>
                <c:pt idx="27">
                  <c:v>-0.12857003589999999</c:v>
                </c:pt>
                <c:pt idx="28">
                  <c:v>-0.14872698870000001</c:v>
                </c:pt>
                <c:pt idx="29">
                  <c:v>-0.11507295257</c:v>
                </c:pt>
                <c:pt idx="30">
                  <c:v>-0.15534695582999999</c:v>
                </c:pt>
                <c:pt idx="31">
                  <c:v>-0.26284000438999999</c:v>
                </c:pt>
                <c:pt idx="32">
                  <c:v>-0.11669328549000001</c:v>
                </c:pt>
                <c:pt idx="33">
                  <c:v>-0.24100620072000001</c:v>
                </c:pt>
                <c:pt idx="34">
                  <c:v>-0.47846313934000001</c:v>
                </c:pt>
                <c:pt idx="35">
                  <c:v>-0.40018920539000002</c:v>
                </c:pt>
                <c:pt idx="36">
                  <c:v>-0.44730715895000001</c:v>
                </c:pt>
                <c:pt idx="37">
                  <c:v>-0.48582496437</c:v>
                </c:pt>
                <c:pt idx="38">
                  <c:v>-0.35328758638000002</c:v>
                </c:pt>
                <c:pt idx="39">
                  <c:v>-0.1927078538</c:v>
                </c:pt>
                <c:pt idx="40">
                  <c:v>-0.16410241683999999</c:v>
                </c:pt>
                <c:pt idx="41">
                  <c:v>-0.24853574622999999</c:v>
                </c:pt>
                <c:pt idx="42">
                  <c:v>-0.33122562492000002</c:v>
                </c:pt>
                <c:pt idx="43">
                  <c:v>-0.11031431843</c:v>
                </c:pt>
                <c:pt idx="44">
                  <c:v>-0.20858606583</c:v>
                </c:pt>
                <c:pt idx="45">
                  <c:v>-0.38692856483999999</c:v>
                </c:pt>
                <c:pt idx="46">
                  <c:v>-0.23505185783999999</c:v>
                </c:pt>
                <c:pt idx="47">
                  <c:v>-0.23524227854999999</c:v>
                </c:pt>
                <c:pt idx="48">
                  <c:v>-0.50008076048000005</c:v>
                </c:pt>
                <c:pt idx="49">
                  <c:v>-0.37285934381000002</c:v>
                </c:pt>
                <c:pt idx="50">
                  <c:v>-9.8968338298999994E-2</c:v>
                </c:pt>
                <c:pt idx="51">
                  <c:v>-0.26571726413000002</c:v>
                </c:pt>
                <c:pt idx="52">
                  <c:v>-0.19339758643999999</c:v>
                </c:pt>
                <c:pt idx="53">
                  <c:v>-0.20155487445</c:v>
                </c:pt>
                <c:pt idx="54">
                  <c:v>-0.35211951799000002</c:v>
                </c:pt>
                <c:pt idx="55">
                  <c:v>-0.10610404109</c:v>
                </c:pt>
                <c:pt idx="56">
                  <c:v>-0.37940750188</c:v>
                </c:pt>
                <c:pt idx="57">
                  <c:v>-0.51439241217999998</c:v>
                </c:pt>
                <c:pt idx="58">
                  <c:v>-0.49577612832000001</c:v>
                </c:pt>
                <c:pt idx="59">
                  <c:v>-0.38955871124000002</c:v>
                </c:pt>
              </c:numCache>
              <c:extLst xmlns:c15="http://schemas.microsoft.com/office/drawing/2012/chart"/>
            </c:numRef>
          </c:xVal>
          <c:yVal>
            <c:numRef>
              <c:f>'100%转速 特征值'!$L$2:$L$61</c:f>
              <c:numCache>
                <c:formatCode>0.00E+00</c:formatCode>
                <c:ptCount val="60"/>
                <c:pt idx="0">
                  <c:v>6.5290539832999997E-2</c:v>
                </c:pt>
                <c:pt idx="1">
                  <c:v>-6.5290539485999999E-2</c:v>
                </c:pt>
                <c:pt idx="2">
                  <c:v>0.16170621025000001</c:v>
                </c:pt>
                <c:pt idx="3">
                  <c:v>0.24203720266000001</c:v>
                </c:pt>
                <c:pt idx="4">
                  <c:v>1.4484279634E-10</c:v>
                </c:pt>
                <c:pt idx="5">
                  <c:v>-0.16170620933999999</c:v>
                </c:pt>
                <c:pt idx="6">
                  <c:v>-0.24203720153</c:v>
                </c:pt>
                <c:pt idx="7">
                  <c:v>0.42073214702</c:v>
                </c:pt>
                <c:pt idx="8">
                  <c:v>-0.42073214769</c:v>
                </c:pt>
                <c:pt idx="9">
                  <c:v>-0.42245736012000001</c:v>
                </c:pt>
                <c:pt idx="10">
                  <c:v>0.52964787194999996</c:v>
                </c:pt>
                <c:pt idx="11">
                  <c:v>0.42073208715999999</c:v>
                </c:pt>
                <c:pt idx="12">
                  <c:v>0.42245735625000003</c:v>
                </c:pt>
                <c:pt idx="13">
                  <c:v>0.57109423684000005</c:v>
                </c:pt>
                <c:pt idx="14">
                  <c:v>0.61635460625000005</c:v>
                </c:pt>
                <c:pt idx="15">
                  <c:v>0.70145420360999999</c:v>
                </c:pt>
                <c:pt idx="16">
                  <c:v>0.76455116604999995</c:v>
                </c:pt>
                <c:pt idx="17">
                  <c:v>0.70448310265000003</c:v>
                </c:pt>
                <c:pt idx="18">
                  <c:v>0.73900521626000004</c:v>
                </c:pt>
                <c:pt idx="19">
                  <c:v>0.7924142703</c:v>
                </c:pt>
                <c:pt idx="20">
                  <c:v>1.0020507747</c:v>
                </c:pt>
                <c:pt idx="21">
                  <c:v>0.94006093990999995</c:v>
                </c:pt>
                <c:pt idx="22">
                  <c:v>1.0659416918</c:v>
                </c:pt>
                <c:pt idx="23">
                  <c:v>0.88509318496</c:v>
                </c:pt>
                <c:pt idx="24">
                  <c:v>0.91972973676000003</c:v>
                </c:pt>
                <c:pt idx="25">
                  <c:v>0.93234107305000002</c:v>
                </c:pt>
                <c:pt idx="26">
                  <c:v>0.93827873626000002</c:v>
                </c:pt>
                <c:pt idx="27">
                  <c:v>0.93723276888999996</c:v>
                </c:pt>
                <c:pt idx="28">
                  <c:v>0.94133364117999996</c:v>
                </c:pt>
                <c:pt idx="29">
                  <c:v>0.89458702270000001</c:v>
                </c:pt>
                <c:pt idx="30">
                  <c:v>1.9706239219999999</c:v>
                </c:pt>
                <c:pt idx="31">
                  <c:v>2.0283725231999998</c:v>
                </c:pt>
                <c:pt idx="32">
                  <c:v>1.6043156695</c:v>
                </c:pt>
                <c:pt idx="33">
                  <c:v>2.4140551571</c:v>
                </c:pt>
                <c:pt idx="34">
                  <c:v>2.0042307037999998</c:v>
                </c:pt>
                <c:pt idx="35">
                  <c:v>1.7434642267</c:v>
                </c:pt>
                <c:pt idx="36">
                  <c:v>1.8405963274999999</c:v>
                </c:pt>
                <c:pt idx="37">
                  <c:v>1.9230394104999999</c:v>
                </c:pt>
                <c:pt idx="38">
                  <c:v>1.6366138178</c:v>
                </c:pt>
                <c:pt idx="39">
                  <c:v>2.4703721012000002</c:v>
                </c:pt>
                <c:pt idx="40">
                  <c:v>2.9690886135999999</c:v>
                </c:pt>
                <c:pt idx="41">
                  <c:v>3.2309560505000001</c:v>
                </c:pt>
                <c:pt idx="42">
                  <c:v>3.1427151157000002</c:v>
                </c:pt>
                <c:pt idx="43">
                  <c:v>3.4008788904</c:v>
                </c:pt>
                <c:pt idx="44">
                  <c:v>2.6541736545000001</c:v>
                </c:pt>
                <c:pt idx="45">
                  <c:v>2.6583889356000001</c:v>
                </c:pt>
                <c:pt idx="46">
                  <c:v>2.5482874928000001</c:v>
                </c:pt>
                <c:pt idx="47">
                  <c:v>2.5494922718000002</c:v>
                </c:pt>
                <c:pt idx="48">
                  <c:v>2.802147459</c:v>
                </c:pt>
                <c:pt idx="49">
                  <c:v>3.3922291806999998</c:v>
                </c:pt>
                <c:pt idx="50">
                  <c:v>3.9286758116999998</c:v>
                </c:pt>
                <c:pt idx="51">
                  <c:v>3.9382027117999998</c:v>
                </c:pt>
                <c:pt idx="52">
                  <c:v>4.2873181516000001</c:v>
                </c:pt>
                <c:pt idx="53">
                  <c:v>3.7320512736000002</c:v>
                </c:pt>
                <c:pt idx="54">
                  <c:v>4.0463285373</c:v>
                </c:pt>
                <c:pt idx="55">
                  <c:v>4.4953733105999998</c:v>
                </c:pt>
                <c:pt idx="56">
                  <c:v>3.7410965941000001</c:v>
                </c:pt>
                <c:pt idx="57">
                  <c:v>4.0493270306999998</c:v>
                </c:pt>
                <c:pt idx="58">
                  <c:v>4.3004178202999999</c:v>
                </c:pt>
                <c:pt idx="59">
                  <c:v>3.5868378699000001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C477-415E-9571-332C5BFDB1F6}"/>
            </c:ext>
          </c:extLst>
        </c:ser>
        <c:ser>
          <c:idx val="1"/>
          <c:order val="4"/>
          <c:tx>
            <c:strRef>
              <c:f>'100%转速 特征值'!$M$1</c:f>
              <c:strCache>
                <c:ptCount val="1"/>
                <c:pt idx="0">
                  <c:v>31kpa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8"/>
            <c:spPr>
              <a:noFill/>
              <a:ln w="25400">
                <a:solidFill>
                  <a:srgbClr val="00B0F0"/>
                </a:solidFill>
              </a:ln>
              <a:effectLst/>
            </c:spPr>
          </c:marker>
          <c:xVal>
            <c:numRef>
              <c:f>'100%转速 特征值'!$N$2:$N$61</c:f>
              <c:numCache>
                <c:formatCode>0.00E+00</c:formatCode>
                <c:ptCount val="60"/>
                <c:pt idx="0">
                  <c:v>-0.15785703105000001</c:v>
                </c:pt>
                <c:pt idx="1">
                  <c:v>-0.17522674686</c:v>
                </c:pt>
                <c:pt idx="2">
                  <c:v>-0.17522674693000001</c:v>
                </c:pt>
                <c:pt idx="3">
                  <c:v>-0.16196327672999999</c:v>
                </c:pt>
                <c:pt idx="4">
                  <c:v>-0.16196327589000001</c:v>
                </c:pt>
                <c:pt idx="5">
                  <c:v>-0.15432285118</c:v>
                </c:pt>
                <c:pt idx="6">
                  <c:v>-0.15432285123</c:v>
                </c:pt>
                <c:pt idx="7">
                  <c:v>-0.16698888586999999</c:v>
                </c:pt>
                <c:pt idx="8">
                  <c:v>-0.15652314802</c:v>
                </c:pt>
                <c:pt idx="9">
                  <c:v>-0.16698888631</c:v>
                </c:pt>
                <c:pt idx="10">
                  <c:v>-8.5965265787000006E-2</c:v>
                </c:pt>
                <c:pt idx="11">
                  <c:v>-8.3611045644000001E-2</c:v>
                </c:pt>
                <c:pt idx="12">
                  <c:v>-3.9007995959000001E-2</c:v>
                </c:pt>
                <c:pt idx="13">
                  <c:v>-0.11836460307</c:v>
                </c:pt>
                <c:pt idx="14">
                  <c:v>-0.16645405004</c:v>
                </c:pt>
                <c:pt idx="15">
                  <c:v>-0.16299571056000001</c:v>
                </c:pt>
                <c:pt idx="16">
                  <c:v>-1.2934984405000001E-2</c:v>
                </c:pt>
                <c:pt idx="17">
                  <c:v>-0.15652315293999999</c:v>
                </c:pt>
                <c:pt idx="18">
                  <c:v>-0.16698889681000001</c:v>
                </c:pt>
                <c:pt idx="19">
                  <c:v>-0.23857348432</c:v>
                </c:pt>
                <c:pt idx="20">
                  <c:v>-1.9281041966000001E-2</c:v>
                </c:pt>
                <c:pt idx="21">
                  <c:v>-5.997930546E-2</c:v>
                </c:pt>
                <c:pt idx="22">
                  <c:v>5.6829629336999999E-4</c:v>
                </c:pt>
                <c:pt idx="23">
                  <c:v>4.1450792382999998E-3</c:v>
                </c:pt>
                <c:pt idx="24">
                  <c:v>-0.11354469908000001</c:v>
                </c:pt>
                <c:pt idx="25">
                  <c:v>-0.14873926202000001</c:v>
                </c:pt>
                <c:pt idx="26">
                  <c:v>-0.14164684957000001</c:v>
                </c:pt>
                <c:pt idx="27">
                  <c:v>-0.1157980795</c:v>
                </c:pt>
                <c:pt idx="28">
                  <c:v>-0.17386513021</c:v>
                </c:pt>
                <c:pt idx="29">
                  <c:v>-0.19500925041</c:v>
                </c:pt>
                <c:pt idx="30">
                  <c:v>-0.17997725279999999</c:v>
                </c:pt>
                <c:pt idx="31">
                  <c:v>-0.20509473582000001</c:v>
                </c:pt>
                <c:pt idx="32">
                  <c:v>-0.16580551289000001</c:v>
                </c:pt>
                <c:pt idx="33">
                  <c:v>-0.36759786487000001</c:v>
                </c:pt>
                <c:pt idx="34">
                  <c:v>-0.43233965962999998</c:v>
                </c:pt>
                <c:pt idx="35">
                  <c:v>-0.41622146846000002</c:v>
                </c:pt>
                <c:pt idx="36">
                  <c:v>-0.40627829896000001</c:v>
                </c:pt>
                <c:pt idx="37">
                  <c:v>-0.52337390125000005</c:v>
                </c:pt>
                <c:pt idx="38">
                  <c:v>-0.26579062361</c:v>
                </c:pt>
                <c:pt idx="39">
                  <c:v>-0.15105579232999999</c:v>
                </c:pt>
                <c:pt idx="40">
                  <c:v>-0.16677672105999999</c:v>
                </c:pt>
                <c:pt idx="41">
                  <c:v>-0.21023153677</c:v>
                </c:pt>
                <c:pt idx="42">
                  <c:v>-0.25983818472999998</c:v>
                </c:pt>
                <c:pt idx="43">
                  <c:v>-0.21084372574999999</c:v>
                </c:pt>
                <c:pt idx="44">
                  <c:v>-0.10408053268</c:v>
                </c:pt>
                <c:pt idx="45">
                  <c:v>-0.24904076804</c:v>
                </c:pt>
                <c:pt idx="46">
                  <c:v>-0.20002084497</c:v>
                </c:pt>
                <c:pt idx="47">
                  <c:v>-0.19803112172000001</c:v>
                </c:pt>
                <c:pt idx="48">
                  <c:v>-0.40831981878000001</c:v>
                </c:pt>
                <c:pt idx="49">
                  <c:v>-0.46717597282000001</c:v>
                </c:pt>
                <c:pt idx="50">
                  <c:v>-0.10070638531999999</c:v>
                </c:pt>
                <c:pt idx="51">
                  <c:v>-0.23487936026</c:v>
                </c:pt>
                <c:pt idx="52">
                  <c:v>-0.16071535346999999</c:v>
                </c:pt>
                <c:pt idx="53">
                  <c:v>-0.31645478130999999</c:v>
                </c:pt>
                <c:pt idx="54">
                  <c:v>-0.17290147383999999</c:v>
                </c:pt>
                <c:pt idx="55">
                  <c:v>-0.34412785873000001</c:v>
                </c:pt>
                <c:pt idx="56">
                  <c:v>-0.10408059302</c:v>
                </c:pt>
                <c:pt idx="57">
                  <c:v>-0.45609145398000001</c:v>
                </c:pt>
                <c:pt idx="58">
                  <c:v>-0.38027840923</c:v>
                </c:pt>
                <c:pt idx="59">
                  <c:v>-0.51724990147000005</c:v>
                </c:pt>
              </c:numCache>
            </c:numRef>
          </c:xVal>
          <c:yVal>
            <c:numRef>
              <c:f>'100%转速 特征值'!$O$2:$O$61</c:f>
              <c:numCache>
                <c:formatCode>0.00E+00</c:formatCode>
                <c:ptCount val="60"/>
                <c:pt idx="0">
                  <c:v>3.9521126623000002E-10</c:v>
                </c:pt>
                <c:pt idx="1">
                  <c:v>1.4916554836E-2</c:v>
                </c:pt>
                <c:pt idx="2">
                  <c:v>-1.491655513E-2</c:v>
                </c:pt>
                <c:pt idx="3">
                  <c:v>0.14941496770000001</c:v>
                </c:pt>
                <c:pt idx="4">
                  <c:v>-0.14941496857</c:v>
                </c:pt>
                <c:pt idx="5">
                  <c:v>0.19746655894000001</c:v>
                </c:pt>
                <c:pt idx="6">
                  <c:v>-0.19746655848</c:v>
                </c:pt>
                <c:pt idx="7">
                  <c:v>0.31720815830999999</c:v>
                </c:pt>
                <c:pt idx="8">
                  <c:v>0.32382855767000002</c:v>
                </c:pt>
                <c:pt idx="9">
                  <c:v>-0.31720815862000001</c:v>
                </c:pt>
                <c:pt idx="10">
                  <c:v>0.51437223814999999</c:v>
                </c:pt>
                <c:pt idx="11">
                  <c:v>0.53264704879000002</c:v>
                </c:pt>
                <c:pt idx="12">
                  <c:v>0.62839118601999999</c:v>
                </c:pt>
                <c:pt idx="13">
                  <c:v>0.37681850223000002</c:v>
                </c:pt>
                <c:pt idx="14">
                  <c:v>0.46743076732</c:v>
                </c:pt>
                <c:pt idx="15">
                  <c:v>0.59446756476999996</c:v>
                </c:pt>
                <c:pt idx="16">
                  <c:v>0.70683583042999998</c:v>
                </c:pt>
                <c:pt idx="17">
                  <c:v>0.32382854074</c:v>
                </c:pt>
                <c:pt idx="18">
                  <c:v>0.31720815953999998</c:v>
                </c:pt>
                <c:pt idx="19">
                  <c:v>0.61754258619000002</c:v>
                </c:pt>
                <c:pt idx="20">
                  <c:v>0.97118103381999998</c:v>
                </c:pt>
                <c:pt idx="21">
                  <c:v>1.0399093389</c:v>
                </c:pt>
                <c:pt idx="22">
                  <c:v>0.90207299007999997</c:v>
                </c:pt>
                <c:pt idx="23">
                  <c:v>0.84243119086999996</c:v>
                </c:pt>
                <c:pt idx="24">
                  <c:v>1.1154281874</c:v>
                </c:pt>
                <c:pt idx="25">
                  <c:v>1.0266090631</c:v>
                </c:pt>
                <c:pt idx="26">
                  <c:v>0.86793404089000004</c:v>
                </c:pt>
                <c:pt idx="27">
                  <c:v>0.82425733129000001</c:v>
                </c:pt>
                <c:pt idx="28">
                  <c:v>0.89897676403000004</c:v>
                </c:pt>
                <c:pt idx="29">
                  <c:v>0.92947827382000003</c:v>
                </c:pt>
                <c:pt idx="30">
                  <c:v>2.0347774855999998</c:v>
                </c:pt>
                <c:pt idx="31">
                  <c:v>2.0950748396000001</c:v>
                </c:pt>
                <c:pt idx="32">
                  <c:v>1.6679613602000001</c:v>
                </c:pt>
                <c:pt idx="33">
                  <c:v>1.7586684227</c:v>
                </c:pt>
                <c:pt idx="34">
                  <c:v>1.8929441732000001</c:v>
                </c:pt>
                <c:pt idx="35">
                  <c:v>1.7577105302</c:v>
                </c:pt>
                <c:pt idx="36">
                  <c:v>1.6670008474</c:v>
                </c:pt>
                <c:pt idx="37">
                  <c:v>2.0155931497999999</c:v>
                </c:pt>
                <c:pt idx="38">
                  <c:v>2.4597861407999999</c:v>
                </c:pt>
                <c:pt idx="39">
                  <c:v>2.5198011182000002</c:v>
                </c:pt>
                <c:pt idx="40">
                  <c:v>3.0142307236999999</c:v>
                </c:pt>
                <c:pt idx="41">
                  <c:v>3.2726254020000001</c:v>
                </c:pt>
                <c:pt idx="42">
                  <c:v>3.2378983256999998</c:v>
                </c:pt>
                <c:pt idx="43">
                  <c:v>2.6952347831000001</c:v>
                </c:pt>
                <c:pt idx="44">
                  <c:v>3.4577618169000002</c:v>
                </c:pt>
                <c:pt idx="45">
                  <c:v>2.6338408466000001</c:v>
                </c:pt>
                <c:pt idx="46">
                  <c:v>2.5824246499000001</c:v>
                </c:pt>
                <c:pt idx="47">
                  <c:v>2.5469911106000001</c:v>
                </c:pt>
                <c:pt idx="48">
                  <c:v>2.7145903667</c:v>
                </c:pt>
                <c:pt idx="49">
                  <c:v>2.8455355076000002</c:v>
                </c:pt>
                <c:pt idx="50">
                  <c:v>3.9927801857</c:v>
                </c:pt>
                <c:pt idx="51">
                  <c:v>4.0105131407999997</c:v>
                </c:pt>
                <c:pt idx="52">
                  <c:v>3.7517612032000001</c:v>
                </c:pt>
                <c:pt idx="53">
                  <c:v>4.0479251583</c:v>
                </c:pt>
                <c:pt idx="54">
                  <c:v>4.3384584388</c:v>
                </c:pt>
                <c:pt idx="55">
                  <c:v>3.7553254816999999</c:v>
                </c:pt>
                <c:pt idx="56">
                  <c:v>3.4577618540000001</c:v>
                </c:pt>
                <c:pt idx="57">
                  <c:v>4.1624630651999999</c:v>
                </c:pt>
                <c:pt idx="58">
                  <c:v>3.6847599415999999</c:v>
                </c:pt>
                <c:pt idx="59">
                  <c:v>4.1921383308999998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477-415E-9571-332C5BFDB1F6}"/>
            </c:ext>
          </c:extLst>
        </c:ser>
        <c:ser>
          <c:idx val="7"/>
          <c:order val="5"/>
          <c:tx>
            <c:strRef>
              <c:f>'100%转速 特征值'!$P$1</c:f>
              <c:strCache>
                <c:ptCount val="1"/>
                <c:pt idx="0">
                  <c:v>31.1kpa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9"/>
            <c:spPr>
              <a:noFill/>
              <a:ln w="25400">
                <a:solidFill>
                  <a:srgbClr val="00B050"/>
                </a:solidFill>
              </a:ln>
              <a:effectLst/>
            </c:spPr>
          </c:marker>
          <c:xVal>
            <c:numRef>
              <c:f>'100%转速 特征值'!$Q$2:$Q$61</c:f>
              <c:numCache>
                <c:formatCode>0.00E+00</c:formatCode>
                <c:ptCount val="60"/>
                <c:pt idx="0">
                  <c:v>-0.14599620489000001</c:v>
                </c:pt>
                <c:pt idx="1">
                  <c:v>-0.16679306601999999</c:v>
                </c:pt>
                <c:pt idx="2">
                  <c:v>-0.16679306602999999</c:v>
                </c:pt>
                <c:pt idx="3">
                  <c:v>-0.15553317832999999</c:v>
                </c:pt>
                <c:pt idx="4">
                  <c:v>-0.15553317832999999</c:v>
                </c:pt>
                <c:pt idx="5">
                  <c:v>-0.1445638511</c:v>
                </c:pt>
                <c:pt idx="6">
                  <c:v>-0.14456385126999999</c:v>
                </c:pt>
                <c:pt idx="7">
                  <c:v>-0.15406334083000001</c:v>
                </c:pt>
                <c:pt idx="8">
                  <c:v>-0.15175513235999999</c:v>
                </c:pt>
                <c:pt idx="9">
                  <c:v>-0.15175513284</c:v>
                </c:pt>
                <c:pt idx="10">
                  <c:v>-7.9958543017999997E-2</c:v>
                </c:pt>
                <c:pt idx="11">
                  <c:v>-8.5297331017000003E-2</c:v>
                </c:pt>
                <c:pt idx="12">
                  <c:v>-3.7576785251E-2</c:v>
                </c:pt>
                <c:pt idx="13">
                  <c:v>-0.11266572414000001</c:v>
                </c:pt>
                <c:pt idx="14">
                  <c:v>-0.16339557672999999</c:v>
                </c:pt>
                <c:pt idx="15">
                  <c:v>-0.16199723678</c:v>
                </c:pt>
                <c:pt idx="16">
                  <c:v>-1.4662887576000001E-2</c:v>
                </c:pt>
                <c:pt idx="17">
                  <c:v>-0.15406334149000001</c:v>
                </c:pt>
                <c:pt idx="18">
                  <c:v>-0.15175512642</c:v>
                </c:pt>
                <c:pt idx="19">
                  <c:v>-0.22189782629999999</c:v>
                </c:pt>
                <c:pt idx="20">
                  <c:v>-2.4141269962E-2</c:v>
                </c:pt>
                <c:pt idx="21">
                  <c:v>-6.3602706263999997E-2</c:v>
                </c:pt>
                <c:pt idx="22">
                  <c:v>-4.7397810253000001E-3</c:v>
                </c:pt>
                <c:pt idx="23">
                  <c:v>-8.3824697159000003E-4</c:v>
                </c:pt>
                <c:pt idx="24">
                  <c:v>-0.11481519192</c:v>
                </c:pt>
                <c:pt idx="25">
                  <c:v>-0.15289037613000001</c:v>
                </c:pt>
                <c:pt idx="26">
                  <c:v>-0.1412349209</c:v>
                </c:pt>
                <c:pt idx="27">
                  <c:v>-0.11709346262000001</c:v>
                </c:pt>
                <c:pt idx="28">
                  <c:v>-0.18632832583</c:v>
                </c:pt>
                <c:pt idx="29">
                  <c:v>-0.20932301001</c:v>
                </c:pt>
                <c:pt idx="30">
                  <c:v>-0.18341067182000001</c:v>
                </c:pt>
                <c:pt idx="31">
                  <c:v>-0.17109715366</c:v>
                </c:pt>
                <c:pt idx="32">
                  <c:v>-0.22238646984999999</c:v>
                </c:pt>
                <c:pt idx="33">
                  <c:v>-0.28106971632</c:v>
                </c:pt>
                <c:pt idx="34">
                  <c:v>-0.32877183256999998</c:v>
                </c:pt>
                <c:pt idx="35">
                  <c:v>-0.22912370645999999</c:v>
                </c:pt>
                <c:pt idx="36">
                  <c:v>-0.37095636191999998</c:v>
                </c:pt>
                <c:pt idx="37">
                  <c:v>-0.15919425796</c:v>
                </c:pt>
                <c:pt idx="38">
                  <c:v>-0.17252890521</c:v>
                </c:pt>
                <c:pt idx="39">
                  <c:v>-0.1148151962</c:v>
                </c:pt>
                <c:pt idx="40">
                  <c:v>-0.17874201410000001</c:v>
                </c:pt>
                <c:pt idx="41">
                  <c:v>-0.20124056281</c:v>
                </c:pt>
                <c:pt idx="42">
                  <c:v>-0.17109717257000001</c:v>
                </c:pt>
                <c:pt idx="43">
                  <c:v>-0.35950658340000002</c:v>
                </c:pt>
                <c:pt idx="44">
                  <c:v>-0.43395438425999999</c:v>
                </c:pt>
                <c:pt idx="45">
                  <c:v>-0.18341061953000001</c:v>
                </c:pt>
                <c:pt idx="46">
                  <c:v>-0.40818877158</c:v>
                </c:pt>
                <c:pt idx="47">
                  <c:v>-0.39973263322000002</c:v>
                </c:pt>
                <c:pt idx="48">
                  <c:v>-0.53213757406999995</c:v>
                </c:pt>
                <c:pt idx="49">
                  <c:v>-0.26792045243000001</c:v>
                </c:pt>
              </c:numCache>
            </c:numRef>
          </c:xVal>
          <c:yVal>
            <c:numRef>
              <c:f>'100%转速 特征值'!$R$2:$R$61</c:f>
              <c:numCache>
                <c:formatCode>0.00E+00</c:formatCode>
                <c:ptCount val="60"/>
                <c:pt idx="0">
                  <c:v>8.1070049637999993E-12</c:v>
                </c:pt>
                <c:pt idx="1">
                  <c:v>-2.4030647152000002E-2</c:v>
                </c:pt>
                <c:pt idx="2">
                  <c:v>2.4030646991999999E-2</c:v>
                </c:pt>
                <c:pt idx="3">
                  <c:v>-0.13778420546</c:v>
                </c:pt>
                <c:pt idx="4">
                  <c:v>0.13778420542</c:v>
                </c:pt>
                <c:pt idx="5">
                  <c:v>-0.20199257755</c:v>
                </c:pt>
                <c:pt idx="6">
                  <c:v>0.20199257795</c:v>
                </c:pt>
                <c:pt idx="7">
                  <c:v>-0.31176312371999998</c:v>
                </c:pt>
                <c:pt idx="8">
                  <c:v>-0.31066772666999998</c:v>
                </c:pt>
                <c:pt idx="9">
                  <c:v>0.31066772635000001</c:v>
                </c:pt>
                <c:pt idx="10">
                  <c:v>0.50714692152999996</c:v>
                </c:pt>
                <c:pt idx="11">
                  <c:v>0.53297681201000002</c:v>
                </c:pt>
                <c:pt idx="12">
                  <c:v>0.62183039672999996</c:v>
                </c:pt>
                <c:pt idx="13">
                  <c:v>0.37590677949000001</c:v>
                </c:pt>
                <c:pt idx="14">
                  <c:v>0.45302956061999999</c:v>
                </c:pt>
                <c:pt idx="15">
                  <c:v>0.57861606665999998</c:v>
                </c:pt>
                <c:pt idx="16">
                  <c:v>0.70055487707999997</c:v>
                </c:pt>
                <c:pt idx="17">
                  <c:v>0.31176311322</c:v>
                </c:pt>
                <c:pt idx="18">
                  <c:v>0.31066773678999998</c:v>
                </c:pt>
                <c:pt idx="19">
                  <c:v>0.61092503521999997</c:v>
                </c:pt>
                <c:pt idx="20">
                  <c:v>0.96624230557000002</c:v>
                </c:pt>
                <c:pt idx="21">
                  <c:v>1.0359814052</c:v>
                </c:pt>
                <c:pt idx="22">
                  <c:v>0.89627348656000005</c:v>
                </c:pt>
                <c:pt idx="23">
                  <c:v>0.83638810587000001</c:v>
                </c:pt>
                <c:pt idx="24">
                  <c:v>1.111166154</c:v>
                </c:pt>
                <c:pt idx="25">
                  <c:v>1.0353071086000001</c:v>
                </c:pt>
                <c:pt idx="26">
                  <c:v>0.87005672013000002</c:v>
                </c:pt>
                <c:pt idx="27">
                  <c:v>0.82617310446000003</c:v>
                </c:pt>
                <c:pt idx="28">
                  <c:v>0.88681824046000002</c:v>
                </c:pt>
                <c:pt idx="29">
                  <c:v>0.92061506410000005</c:v>
                </c:pt>
                <c:pt idx="30">
                  <c:v>1.4964145501999999</c:v>
                </c:pt>
                <c:pt idx="31">
                  <c:v>1.6746051177000001</c:v>
                </c:pt>
                <c:pt idx="32">
                  <c:v>1.313136842</c:v>
                </c:pt>
                <c:pt idx="33">
                  <c:v>1.3883257964</c:v>
                </c:pt>
                <c:pt idx="34">
                  <c:v>1.4797528468000001</c:v>
                </c:pt>
                <c:pt idx="35">
                  <c:v>1.2936212573000001</c:v>
                </c:pt>
                <c:pt idx="36">
                  <c:v>1.5652306786000001</c:v>
                </c:pt>
                <c:pt idx="37">
                  <c:v>1.195917433</c:v>
                </c:pt>
                <c:pt idx="38">
                  <c:v>1.1989402404</c:v>
                </c:pt>
                <c:pt idx="39">
                  <c:v>1.1111661854999999</c:v>
                </c:pt>
                <c:pt idx="40">
                  <c:v>2.0408357143</c:v>
                </c:pt>
                <c:pt idx="41">
                  <c:v>2.1033214670999998</c:v>
                </c:pt>
                <c:pt idx="42">
                  <c:v>1.6746051582000001</c:v>
                </c:pt>
                <c:pt idx="43">
                  <c:v>1.7646791064</c:v>
                </c:pt>
                <c:pt idx="44">
                  <c:v>1.882729594</c:v>
                </c:pt>
                <c:pt idx="45">
                  <c:v>1.4964144462</c:v>
                </c:pt>
                <c:pt idx="46">
                  <c:v>1.7429101133</c:v>
                </c:pt>
                <c:pt idx="47">
                  <c:v>1.6461912777000001</c:v>
                </c:pt>
                <c:pt idx="48">
                  <c:v>1.9907423165</c:v>
                </c:pt>
                <c:pt idx="49">
                  <c:v>2.4635239727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477-415E-9571-332C5BFDB1F6}"/>
            </c:ext>
          </c:extLst>
        </c:ser>
        <c:ser>
          <c:idx val="5"/>
          <c:order val="6"/>
          <c:tx>
            <c:strRef>
              <c:f>'100%转速 特征值'!$S$1</c:f>
              <c:strCache>
                <c:ptCount val="1"/>
                <c:pt idx="0">
                  <c:v>31.2kpa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25400">
                <a:solidFill>
                  <a:srgbClr val="FF0000"/>
                </a:solidFill>
              </a:ln>
              <a:effectLst/>
            </c:spPr>
          </c:marker>
          <c:xVal>
            <c:numRef>
              <c:f>'100%转速 特征值'!$T$2:$T$72</c:f>
              <c:numCache>
                <c:formatCode>0.00E+00</c:formatCode>
                <c:ptCount val="71"/>
                <c:pt idx="0">
                  <c:v>-0.13409656544000001</c:v>
                </c:pt>
                <c:pt idx="1">
                  <c:v>-0.15556507029</c:v>
                </c:pt>
                <c:pt idx="2">
                  <c:v>-0.15556507023999999</c:v>
                </c:pt>
                <c:pt idx="3">
                  <c:v>-0.14651164689000001</c:v>
                </c:pt>
                <c:pt idx="4">
                  <c:v>-0.14651164729999999</c:v>
                </c:pt>
                <c:pt idx="5">
                  <c:v>-0.13399390167</c:v>
                </c:pt>
                <c:pt idx="6">
                  <c:v>-0.13399390204</c:v>
                </c:pt>
                <c:pt idx="7">
                  <c:v>-0.14515190415000001</c:v>
                </c:pt>
                <c:pt idx="8">
                  <c:v>-0.13879765151000001</c:v>
                </c:pt>
                <c:pt idx="9">
                  <c:v>-0.1451519044</c:v>
                </c:pt>
                <c:pt idx="10">
                  <c:v>-7.0571230804999996E-2</c:v>
                </c:pt>
                <c:pt idx="11">
                  <c:v>-8.5862712002000005E-2</c:v>
                </c:pt>
                <c:pt idx="12">
                  <c:v>-3.2252033579E-2</c:v>
                </c:pt>
                <c:pt idx="13">
                  <c:v>-0.10729285409</c:v>
                </c:pt>
                <c:pt idx="14">
                  <c:v>-0.15849541935</c:v>
                </c:pt>
                <c:pt idx="15">
                  <c:v>-0.15981675346999999</c:v>
                </c:pt>
                <c:pt idx="16">
                  <c:v>-1.1835246464000001E-2</c:v>
                </c:pt>
                <c:pt idx="17">
                  <c:v>-0.13879765451000001</c:v>
                </c:pt>
                <c:pt idx="18">
                  <c:v>-0.21179885424</c:v>
                </c:pt>
                <c:pt idx="19">
                  <c:v>-0.16514048588999999</c:v>
                </c:pt>
                <c:pt idx="20">
                  <c:v>-2.0420571411E-2</c:v>
                </c:pt>
                <c:pt idx="21">
                  <c:v>-5.6993358575999999E-2</c:v>
                </c:pt>
                <c:pt idx="22">
                  <c:v>-2.7479462713000001E-3</c:v>
                </c:pt>
                <c:pt idx="23">
                  <c:v>-0.10498585776</c:v>
                </c:pt>
                <c:pt idx="24">
                  <c:v>4.3833858736000002E-4</c:v>
                </c:pt>
                <c:pt idx="25">
                  <c:v>-0.15012962461000001</c:v>
                </c:pt>
                <c:pt idx="26">
                  <c:v>2.7157118686000001E-3</c:v>
                </c:pt>
                <c:pt idx="27">
                  <c:v>-0.14005071249000001</c:v>
                </c:pt>
                <c:pt idx="28">
                  <c:v>-0.11543171269999999</c:v>
                </c:pt>
                <c:pt idx="29">
                  <c:v>-0.19297936699000001</c:v>
                </c:pt>
                <c:pt idx="30">
                  <c:v>-0.1820094226</c:v>
                </c:pt>
                <c:pt idx="31">
                  <c:v>-0.17925026860000001</c:v>
                </c:pt>
                <c:pt idx="32">
                  <c:v>-0.21564224463000001</c:v>
                </c:pt>
                <c:pt idx="33">
                  <c:v>-0.27042240303999998</c:v>
                </c:pt>
                <c:pt idx="34">
                  <c:v>-0.31799335065000001</c:v>
                </c:pt>
                <c:pt idx="35">
                  <c:v>-0.21787918057</c:v>
                </c:pt>
                <c:pt idx="36">
                  <c:v>-0.35843353521999999</c:v>
                </c:pt>
                <c:pt idx="37">
                  <c:v>-0.38349229085999997</c:v>
                </c:pt>
                <c:pt idx="38">
                  <c:v>-0.16506844843999999</c:v>
                </c:pt>
                <c:pt idx="39">
                  <c:v>-0.16102460128000001</c:v>
                </c:pt>
                <c:pt idx="40">
                  <c:v>-0.18466267954999999</c:v>
                </c:pt>
                <c:pt idx="41">
                  <c:v>-0.19229064131000001</c:v>
                </c:pt>
                <c:pt idx="42">
                  <c:v>-0.17925029896</c:v>
                </c:pt>
                <c:pt idx="43">
                  <c:v>-0.33708468738000003</c:v>
                </c:pt>
                <c:pt idx="44">
                  <c:v>-0.42819834549000002</c:v>
                </c:pt>
                <c:pt idx="45">
                  <c:v>-0.3927438311</c:v>
                </c:pt>
                <c:pt idx="46">
                  <c:v>-0.18200946774999999</c:v>
                </c:pt>
                <c:pt idx="47">
                  <c:v>-0.52388829621999999</c:v>
                </c:pt>
                <c:pt idx="48">
                  <c:v>-0.27245849718999998</c:v>
                </c:pt>
                <c:pt idx="49">
                  <c:v>-0.38349232815000001</c:v>
                </c:pt>
              </c:numCache>
            </c:numRef>
          </c:xVal>
          <c:yVal>
            <c:numRef>
              <c:f>'100%转速 特征值'!$U$2:$U$72</c:f>
              <c:numCache>
                <c:formatCode>0.00E+00</c:formatCode>
                <c:ptCount val="71"/>
                <c:pt idx="0">
                  <c:v>-2.1475877534E-11</c:v>
                </c:pt>
                <c:pt idx="1">
                  <c:v>3.3807797425000001E-2</c:v>
                </c:pt>
                <c:pt idx="2">
                  <c:v>-3.3807797170999999E-2</c:v>
                </c:pt>
                <c:pt idx="3">
                  <c:v>0.12637793209000001</c:v>
                </c:pt>
                <c:pt idx="4">
                  <c:v>-0.12637793169</c:v>
                </c:pt>
                <c:pt idx="5">
                  <c:v>0.20796321133000001</c:v>
                </c:pt>
                <c:pt idx="6">
                  <c:v>-0.20796321173000001</c:v>
                </c:pt>
                <c:pt idx="7">
                  <c:v>0.29738982355999999</c:v>
                </c:pt>
                <c:pt idx="8">
                  <c:v>0.31080003250999999</c:v>
                </c:pt>
                <c:pt idx="9">
                  <c:v>-0.29738982397000002</c:v>
                </c:pt>
                <c:pt idx="10">
                  <c:v>0.50499399633999997</c:v>
                </c:pt>
                <c:pt idx="11">
                  <c:v>0.53813813660999998</c:v>
                </c:pt>
                <c:pt idx="12">
                  <c:v>0.62096361380999998</c:v>
                </c:pt>
                <c:pt idx="13">
                  <c:v>0.37891284060000002</c:v>
                </c:pt>
                <c:pt idx="14">
                  <c:v>0.43890191510999998</c:v>
                </c:pt>
                <c:pt idx="15">
                  <c:v>0.56433431949000001</c:v>
                </c:pt>
                <c:pt idx="16">
                  <c:v>0.70072269145999999</c:v>
                </c:pt>
                <c:pt idx="17">
                  <c:v>0.31080003361000003</c:v>
                </c:pt>
                <c:pt idx="18">
                  <c:v>0.61287079414000001</c:v>
                </c:pt>
                <c:pt idx="19">
                  <c:v>0.68170834467999997</c:v>
                </c:pt>
                <c:pt idx="20">
                  <c:v>0.96715324027000005</c:v>
                </c:pt>
                <c:pt idx="21">
                  <c:v>1.0363821815000001</c:v>
                </c:pt>
                <c:pt idx="22">
                  <c:v>0.89721246161000001</c:v>
                </c:pt>
                <c:pt idx="23">
                  <c:v>1.1091221147000001</c:v>
                </c:pt>
                <c:pt idx="24">
                  <c:v>0.83704848878000004</c:v>
                </c:pt>
                <c:pt idx="25">
                  <c:v>1.0508446589</c:v>
                </c:pt>
                <c:pt idx="26">
                  <c:v>0.77288858155999995</c:v>
                </c:pt>
                <c:pt idx="27">
                  <c:v>0.87392724035000002</c:v>
                </c:pt>
                <c:pt idx="28">
                  <c:v>0.83916024880999995</c:v>
                </c:pt>
                <c:pt idx="29">
                  <c:v>0.88615424511999996</c:v>
                </c:pt>
                <c:pt idx="30">
                  <c:v>1.5133353526</c:v>
                </c:pt>
                <c:pt idx="31">
                  <c:v>1.6899495597</c:v>
                </c:pt>
                <c:pt idx="32">
                  <c:v>1.3160418172999999</c:v>
                </c:pt>
                <c:pt idx="33">
                  <c:v>1.3723706931999999</c:v>
                </c:pt>
                <c:pt idx="34">
                  <c:v>1.4604384183000001</c:v>
                </c:pt>
                <c:pt idx="35">
                  <c:v>1.2816700859000001</c:v>
                </c:pt>
                <c:pt idx="36">
                  <c:v>1.5432946553</c:v>
                </c:pt>
                <c:pt idx="37">
                  <c:v>1.6247507527</c:v>
                </c:pt>
                <c:pt idx="38">
                  <c:v>1.1965212615</c:v>
                </c:pt>
                <c:pt idx="39">
                  <c:v>1.1919845394999999</c:v>
                </c:pt>
                <c:pt idx="40">
                  <c:v>2.0578628065000002</c:v>
                </c:pt>
                <c:pt idx="41">
                  <c:v>2.1108793987999999</c:v>
                </c:pt>
                <c:pt idx="42">
                  <c:v>1.6899496116999999</c:v>
                </c:pt>
                <c:pt idx="43">
                  <c:v>1.7729350936999999</c:v>
                </c:pt>
                <c:pt idx="44">
                  <c:v>1.8668916456</c:v>
                </c:pt>
                <c:pt idx="45">
                  <c:v>1.7274196932000001</c:v>
                </c:pt>
                <c:pt idx="46">
                  <c:v>1.5133352829</c:v>
                </c:pt>
                <c:pt idx="47">
                  <c:v>1.9588370973</c:v>
                </c:pt>
                <c:pt idx="48">
                  <c:v>2.4752977060000001</c:v>
                </c:pt>
                <c:pt idx="49">
                  <c:v>1.6247507538999999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C477-415E-9571-332C5BFDB1F6}"/>
            </c:ext>
          </c:extLst>
        </c:ser>
        <c:ser>
          <c:idx val="8"/>
          <c:order val="7"/>
          <c:tx>
            <c:strRef>
              <c:f>'100%转速 特征值'!$V$1</c:f>
              <c:strCache>
                <c:ptCount val="1"/>
                <c:pt idx="0">
                  <c:v>31.3kpa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x"/>
            <c:size val="10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'100%转速 特征值'!$W$2:$W$61</c:f>
              <c:numCache>
                <c:formatCode>0.00E+00</c:formatCode>
                <c:ptCount val="60"/>
                <c:pt idx="0">
                  <c:v>-0.1206218369</c:v>
                </c:pt>
                <c:pt idx="1">
                  <c:v>-0.14769468228999999</c:v>
                </c:pt>
                <c:pt idx="2">
                  <c:v>-0.14769468276</c:v>
                </c:pt>
                <c:pt idx="3">
                  <c:v>-0.1398518826</c:v>
                </c:pt>
                <c:pt idx="4">
                  <c:v>-0.13985188264000001</c:v>
                </c:pt>
                <c:pt idx="5">
                  <c:v>-0.12602770281</c:v>
                </c:pt>
                <c:pt idx="6">
                  <c:v>-0.12602770327999999</c:v>
                </c:pt>
                <c:pt idx="7">
                  <c:v>-0.12082869752</c:v>
                </c:pt>
                <c:pt idx="8">
                  <c:v>-0.13997192734</c:v>
                </c:pt>
                <c:pt idx="9">
                  <c:v>-0.13997192711000001</c:v>
                </c:pt>
                <c:pt idx="10">
                  <c:v>-5.5319375227999998E-2</c:v>
                </c:pt>
                <c:pt idx="11">
                  <c:v>-8.6592494396999994E-2</c:v>
                </c:pt>
                <c:pt idx="12">
                  <c:v>-1.9797697709999999E-2</c:v>
                </c:pt>
                <c:pt idx="13">
                  <c:v>-0.10221463980999999</c:v>
                </c:pt>
                <c:pt idx="14">
                  <c:v>-0.15384312904</c:v>
                </c:pt>
                <c:pt idx="15">
                  <c:v>-0.15595836808999999</c:v>
                </c:pt>
                <c:pt idx="16">
                  <c:v>-1.4565050497999999E-3</c:v>
                </c:pt>
                <c:pt idx="17">
                  <c:v>-0.12082868997</c:v>
                </c:pt>
                <c:pt idx="18">
                  <c:v>-0.20513341579</c:v>
                </c:pt>
                <c:pt idx="19">
                  <c:v>-0.1622104147</c:v>
                </c:pt>
                <c:pt idx="20">
                  <c:v>-1.1490581842000001E-2</c:v>
                </c:pt>
                <c:pt idx="21">
                  <c:v>-4.7315800173000001E-2</c:v>
                </c:pt>
                <c:pt idx="22">
                  <c:v>5.7722355559000002E-3</c:v>
                </c:pt>
                <c:pt idx="23">
                  <c:v>-9.5034191902999998E-2</c:v>
                </c:pt>
                <c:pt idx="24">
                  <c:v>-0.1507673356</c:v>
                </c:pt>
                <c:pt idx="25">
                  <c:v>8.7288061650000002E-3</c:v>
                </c:pt>
                <c:pt idx="26">
                  <c:v>-0.13912860521000001</c:v>
                </c:pt>
                <c:pt idx="27">
                  <c:v>-0.11474920224</c:v>
                </c:pt>
                <c:pt idx="28">
                  <c:v>-0.21139698015</c:v>
                </c:pt>
                <c:pt idx="29">
                  <c:v>-0.18852961423</c:v>
                </c:pt>
                <c:pt idx="30">
                  <c:v>-0.18363534186</c:v>
                </c:pt>
                <c:pt idx="31">
                  <c:v>-0.18767265684000001</c:v>
                </c:pt>
                <c:pt idx="32">
                  <c:v>-0.21185324278000001</c:v>
                </c:pt>
                <c:pt idx="33">
                  <c:v>-0.26382820004000002</c:v>
                </c:pt>
                <c:pt idx="34">
                  <c:v>-0.31118275324</c:v>
                </c:pt>
                <c:pt idx="35">
                  <c:v>-0.34960230827</c:v>
                </c:pt>
                <c:pt idx="36">
                  <c:v>-0.21037833515000001</c:v>
                </c:pt>
                <c:pt idx="37">
                  <c:v>-0.37104846235</c:v>
                </c:pt>
                <c:pt idx="38">
                  <c:v>-0.16453833612999999</c:v>
                </c:pt>
                <c:pt idx="39">
                  <c:v>-0.15202321960000001</c:v>
                </c:pt>
                <c:pt idx="40">
                  <c:v>-0.18600680648000001</c:v>
                </c:pt>
                <c:pt idx="41">
                  <c:v>-0.18791989378999999</c:v>
                </c:pt>
                <c:pt idx="42">
                  <c:v>-0.18767266102999999</c:v>
                </c:pt>
                <c:pt idx="43">
                  <c:v>-0.32697076810999998</c:v>
                </c:pt>
                <c:pt idx="44">
                  <c:v>-0.42869287968000003</c:v>
                </c:pt>
                <c:pt idx="45">
                  <c:v>-0.38265055969</c:v>
                </c:pt>
                <c:pt idx="46">
                  <c:v>-0.18363527325000001</c:v>
                </c:pt>
                <c:pt idx="47">
                  <c:v>-0.52528405728000005</c:v>
                </c:pt>
                <c:pt idx="48">
                  <c:v>-0.27313651620000001</c:v>
                </c:pt>
                <c:pt idx="49">
                  <c:v>-0.37104849297999998</c:v>
                </c:pt>
              </c:numCache>
            </c:numRef>
          </c:xVal>
          <c:yVal>
            <c:numRef>
              <c:f>'100%转速 特征值'!$X$2:$X$61</c:f>
              <c:numCache>
                <c:formatCode>0.00E+00</c:formatCode>
                <c:ptCount val="60"/>
                <c:pt idx="0">
                  <c:v>3.6881648296000002E-10</c:v>
                </c:pt>
                <c:pt idx="1">
                  <c:v>-4.0451014929000002E-2</c:v>
                </c:pt>
                <c:pt idx="2">
                  <c:v>4.0451014633E-2</c:v>
                </c:pt>
                <c:pt idx="3">
                  <c:v>-0.11837692388</c:v>
                </c:pt>
                <c:pt idx="4">
                  <c:v>0.11837692375</c:v>
                </c:pt>
                <c:pt idx="5">
                  <c:v>-0.21148563275999999</c:v>
                </c:pt>
                <c:pt idx="6">
                  <c:v>0.21148563256</c:v>
                </c:pt>
                <c:pt idx="7">
                  <c:v>-0.31152703606999999</c:v>
                </c:pt>
                <c:pt idx="8">
                  <c:v>-0.28802683458</c:v>
                </c:pt>
                <c:pt idx="9">
                  <c:v>0.28802683470000001</c:v>
                </c:pt>
                <c:pt idx="10">
                  <c:v>0.50338417267000002</c:v>
                </c:pt>
                <c:pt idx="11">
                  <c:v>0.53992776137999998</c:v>
                </c:pt>
                <c:pt idx="12">
                  <c:v>0.61876427140000001</c:v>
                </c:pt>
                <c:pt idx="13">
                  <c:v>0.3796116363</c:v>
                </c:pt>
                <c:pt idx="14">
                  <c:v>0.42875617560000001</c:v>
                </c:pt>
                <c:pt idx="15">
                  <c:v>0.55451122196000002</c:v>
                </c:pt>
                <c:pt idx="16">
                  <c:v>0.69786027481000001</c:v>
                </c:pt>
                <c:pt idx="17">
                  <c:v>0.31152706517000001</c:v>
                </c:pt>
                <c:pt idx="18">
                  <c:v>0.62073693677999997</c:v>
                </c:pt>
                <c:pt idx="19">
                  <c:v>0.67273958020000002</c:v>
                </c:pt>
                <c:pt idx="20">
                  <c:v>0.95850854538999997</c:v>
                </c:pt>
                <c:pt idx="21">
                  <c:v>1.0256747504999999</c:v>
                </c:pt>
                <c:pt idx="22">
                  <c:v>0.89015363204999998</c:v>
                </c:pt>
                <c:pt idx="23">
                  <c:v>1.0955624545</c:v>
                </c:pt>
                <c:pt idx="24">
                  <c:v>1.062162783</c:v>
                </c:pt>
                <c:pt idx="25">
                  <c:v>0.83128276016000002</c:v>
                </c:pt>
                <c:pt idx="26">
                  <c:v>0.87637197144000001</c:v>
                </c:pt>
                <c:pt idx="27">
                  <c:v>0.84884137477999999</c:v>
                </c:pt>
                <c:pt idx="28">
                  <c:v>0.92712364347999998</c:v>
                </c:pt>
                <c:pt idx="29">
                  <c:v>0.88549698262999998</c:v>
                </c:pt>
                <c:pt idx="30">
                  <c:v>1.5209879913</c:v>
                </c:pt>
                <c:pt idx="31">
                  <c:v>1.6979117656</c:v>
                </c:pt>
                <c:pt idx="32">
                  <c:v>1.3239296380000001</c:v>
                </c:pt>
                <c:pt idx="33">
                  <c:v>1.3499207489</c:v>
                </c:pt>
                <c:pt idx="34">
                  <c:v>1.4358289426999999</c:v>
                </c:pt>
                <c:pt idx="35">
                  <c:v>1.5172429327000001</c:v>
                </c:pt>
                <c:pt idx="36">
                  <c:v>1.2616277765999999</c:v>
                </c:pt>
                <c:pt idx="37">
                  <c:v>1.6010568927</c:v>
                </c:pt>
                <c:pt idx="38">
                  <c:v>1.1945113548999999</c:v>
                </c:pt>
                <c:pt idx="39">
                  <c:v>1.1749372277000001</c:v>
                </c:pt>
                <c:pt idx="40">
                  <c:v>2.0678893157</c:v>
                </c:pt>
                <c:pt idx="41">
                  <c:v>2.1201767236000002</c:v>
                </c:pt>
                <c:pt idx="42">
                  <c:v>1.6979117379999999</c:v>
                </c:pt>
                <c:pt idx="43">
                  <c:v>1.7822241315</c:v>
                </c:pt>
                <c:pt idx="44">
                  <c:v>1.8511100192000001</c:v>
                </c:pt>
                <c:pt idx="45">
                  <c:v>1.7109172871</c:v>
                </c:pt>
                <c:pt idx="46">
                  <c:v>1.5209879825999999</c:v>
                </c:pt>
                <c:pt idx="47">
                  <c:v>1.9277476222000001</c:v>
                </c:pt>
                <c:pt idx="48">
                  <c:v>2.4793991383999998</c:v>
                </c:pt>
                <c:pt idx="49">
                  <c:v>1.6010568893999999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C477-415E-9571-332C5BFDB1F6}"/>
            </c:ext>
          </c:extLst>
        </c:ser>
        <c:ser>
          <c:idx val="6"/>
          <c:order val="8"/>
          <c:tx>
            <c:strRef>
              <c:f>'100%转速 特征值'!$Y$1</c:f>
              <c:strCache>
                <c:ptCount val="1"/>
                <c:pt idx="0">
                  <c:v>31.4kpa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square"/>
            <c:size val="8"/>
            <c:spPr>
              <a:noFill/>
              <a:ln w="25400">
                <a:solidFill>
                  <a:schemeClr val="tx1"/>
                </a:solidFill>
              </a:ln>
              <a:effectLst/>
            </c:spPr>
          </c:marker>
          <c:xVal>
            <c:numRef>
              <c:f>'100%转速 特征值'!$Z$2:$Z$71</c:f>
              <c:numCache>
                <c:formatCode>0.00E+00</c:formatCode>
                <c:ptCount val="70"/>
                <c:pt idx="0">
                  <c:v>-0.1115614922</c:v>
                </c:pt>
                <c:pt idx="1">
                  <c:v>-0.13804106701999999</c:v>
                </c:pt>
                <c:pt idx="2">
                  <c:v>-0.13804106662999999</c:v>
                </c:pt>
                <c:pt idx="3">
                  <c:v>-0.13250563362000001</c:v>
                </c:pt>
                <c:pt idx="4">
                  <c:v>-0.13250563345999999</c:v>
                </c:pt>
                <c:pt idx="5">
                  <c:v>-0.11469090756</c:v>
                </c:pt>
                <c:pt idx="6">
                  <c:v>-0.11469090714999999</c:v>
                </c:pt>
                <c:pt idx="7">
                  <c:v>-0.13425016091</c:v>
                </c:pt>
                <c:pt idx="8">
                  <c:v>-0.13425016097</c:v>
                </c:pt>
                <c:pt idx="9">
                  <c:v>-0.1102338366</c:v>
                </c:pt>
                <c:pt idx="10">
                  <c:v>-4.7879130640000003E-2</c:v>
                </c:pt>
                <c:pt idx="11">
                  <c:v>-8.5607502966000004E-2</c:v>
                </c:pt>
                <c:pt idx="12">
                  <c:v>-1.6003723078999998E-2</c:v>
                </c:pt>
                <c:pt idx="13">
                  <c:v>-9.3079192847000003E-2</c:v>
                </c:pt>
                <c:pt idx="14">
                  <c:v>-0.15288015585</c:v>
                </c:pt>
                <c:pt idx="15">
                  <c:v>-0.14935995830000001</c:v>
                </c:pt>
                <c:pt idx="16">
                  <c:v>-1.0512107624E-3</c:v>
                </c:pt>
                <c:pt idx="17">
                  <c:v>-0.11023384625</c:v>
                </c:pt>
                <c:pt idx="18">
                  <c:v>-0.18057445892000001</c:v>
                </c:pt>
                <c:pt idx="19">
                  <c:v>-0.16065966877000001</c:v>
                </c:pt>
                <c:pt idx="20">
                  <c:v>-1.8294219569E-2</c:v>
                </c:pt>
                <c:pt idx="21">
                  <c:v>-5.4820925860000001E-2</c:v>
                </c:pt>
                <c:pt idx="22">
                  <c:v>-1.0104781595E-4</c:v>
                </c:pt>
                <c:pt idx="23">
                  <c:v>-0.10252300732</c:v>
                </c:pt>
                <c:pt idx="24">
                  <c:v>-0.15521491137000001</c:v>
                </c:pt>
                <c:pt idx="25">
                  <c:v>4.2602185667999998E-3</c:v>
                </c:pt>
                <c:pt idx="26">
                  <c:v>-0.13840775071</c:v>
                </c:pt>
                <c:pt idx="27">
                  <c:v>-0.11113434182</c:v>
                </c:pt>
                <c:pt idx="28">
                  <c:v>-0.15840558607999999</c:v>
                </c:pt>
                <c:pt idx="29">
                  <c:v>9.1025709147000006E-3</c:v>
                </c:pt>
                <c:pt idx="30">
                  <c:v>-0.1855574747</c:v>
                </c:pt>
                <c:pt idx="31">
                  <c:v>-0.19256844767</c:v>
                </c:pt>
                <c:pt idx="32">
                  <c:v>-0.21059780358999999</c:v>
                </c:pt>
                <c:pt idx="33">
                  <c:v>-0.26782744340999998</c:v>
                </c:pt>
                <c:pt idx="34">
                  <c:v>-0.31360945112999999</c:v>
                </c:pt>
                <c:pt idx="35">
                  <c:v>-0.34905576927999998</c:v>
                </c:pt>
                <c:pt idx="36">
                  <c:v>-0.21547557351999999</c:v>
                </c:pt>
                <c:pt idx="37">
                  <c:v>-0.36699141117</c:v>
                </c:pt>
                <c:pt idx="38">
                  <c:v>-0.15559205001000001</c:v>
                </c:pt>
                <c:pt idx="39">
                  <c:v>-0.15840557714</c:v>
                </c:pt>
                <c:pt idx="40">
                  <c:v>-0.18444200187000001</c:v>
                </c:pt>
                <c:pt idx="41">
                  <c:v>-0.18819702299999999</c:v>
                </c:pt>
                <c:pt idx="42">
                  <c:v>-0.19256848247</c:v>
                </c:pt>
                <c:pt idx="43">
                  <c:v>-0.32527720563000001</c:v>
                </c:pt>
                <c:pt idx="44">
                  <c:v>-0.43825564071000001</c:v>
                </c:pt>
                <c:pt idx="45">
                  <c:v>-0.18555756870000001</c:v>
                </c:pt>
                <c:pt idx="46">
                  <c:v>-0.38164937117999997</c:v>
                </c:pt>
                <c:pt idx="47">
                  <c:v>-0.27242414623</c:v>
                </c:pt>
                <c:pt idx="48">
                  <c:v>-0.54014891326000003</c:v>
                </c:pt>
                <c:pt idx="49">
                  <c:v>-0.36699144655999999</c:v>
                </c:pt>
              </c:numCache>
            </c:numRef>
          </c:xVal>
          <c:yVal>
            <c:numRef>
              <c:f>'100%转速 特征值'!$AA$2:$AA$71</c:f>
              <c:numCache>
                <c:formatCode>0.00E+00</c:formatCode>
                <c:ptCount val="70"/>
                <c:pt idx="0">
                  <c:v>1.5822770484E-9</c:v>
                </c:pt>
                <c:pt idx="1">
                  <c:v>-5.1259167848999997E-2</c:v>
                </c:pt>
                <c:pt idx="2">
                  <c:v>5.1259167813000002E-2</c:v>
                </c:pt>
                <c:pt idx="3">
                  <c:v>-0.10575563826000001</c:v>
                </c:pt>
                <c:pt idx="4">
                  <c:v>0.1057556384</c:v>
                </c:pt>
                <c:pt idx="5">
                  <c:v>-0.21879200621</c:v>
                </c:pt>
                <c:pt idx="6">
                  <c:v>0.21879200587</c:v>
                </c:pt>
                <c:pt idx="7">
                  <c:v>-0.27373938846000001</c:v>
                </c:pt>
                <c:pt idx="8">
                  <c:v>0.27373938818999999</c:v>
                </c:pt>
                <c:pt idx="9">
                  <c:v>0.31104733215000002</c:v>
                </c:pt>
                <c:pt idx="10">
                  <c:v>0.50064684383000002</c:v>
                </c:pt>
                <c:pt idx="11">
                  <c:v>0.53987147511</c:v>
                </c:pt>
                <c:pt idx="12">
                  <c:v>0.61476730581000005</c:v>
                </c:pt>
                <c:pt idx="13">
                  <c:v>0.38171369260999999</c:v>
                </c:pt>
                <c:pt idx="14">
                  <c:v>0.53703635653000004</c:v>
                </c:pt>
                <c:pt idx="15">
                  <c:v>0.41308425377000002</c:v>
                </c:pt>
                <c:pt idx="16">
                  <c:v>0.69256367342000003</c:v>
                </c:pt>
                <c:pt idx="17">
                  <c:v>0.31104730043000001</c:v>
                </c:pt>
                <c:pt idx="18">
                  <c:v>0.61550499655000002</c:v>
                </c:pt>
                <c:pt idx="19">
                  <c:v>0.65312041537999999</c:v>
                </c:pt>
                <c:pt idx="20">
                  <c:v>0.94871744292000004</c:v>
                </c:pt>
                <c:pt idx="21">
                  <c:v>1.0160067027999999</c:v>
                </c:pt>
                <c:pt idx="22">
                  <c:v>0.88079168715</c:v>
                </c:pt>
                <c:pt idx="23">
                  <c:v>1.0858574342</c:v>
                </c:pt>
                <c:pt idx="24">
                  <c:v>1.0663001142999999</c:v>
                </c:pt>
                <c:pt idx="25">
                  <c:v>0.82306098019999996</c:v>
                </c:pt>
                <c:pt idx="26">
                  <c:v>0.87833038382999995</c:v>
                </c:pt>
                <c:pt idx="27">
                  <c:v>0.84654877618000002</c:v>
                </c:pt>
                <c:pt idx="28">
                  <c:v>1.1639672185000001</c:v>
                </c:pt>
                <c:pt idx="29">
                  <c:v>0.76204269128000002</c:v>
                </c:pt>
                <c:pt idx="30">
                  <c:v>1.5223974413000001</c:v>
                </c:pt>
                <c:pt idx="31">
                  <c:v>1.6957193183999999</c:v>
                </c:pt>
                <c:pt idx="32">
                  <c:v>1.3389988741000001</c:v>
                </c:pt>
                <c:pt idx="33">
                  <c:v>1.332783233</c:v>
                </c:pt>
                <c:pt idx="34">
                  <c:v>1.4154952717</c:v>
                </c:pt>
                <c:pt idx="35">
                  <c:v>1.4950123285000001</c:v>
                </c:pt>
                <c:pt idx="36">
                  <c:v>1.2478695079</c:v>
                </c:pt>
                <c:pt idx="37">
                  <c:v>1.5815299949999999</c:v>
                </c:pt>
                <c:pt idx="38">
                  <c:v>1.1944379274000001</c:v>
                </c:pt>
                <c:pt idx="39">
                  <c:v>1.1639672312</c:v>
                </c:pt>
                <c:pt idx="40">
                  <c:v>2.0646615162000002</c:v>
                </c:pt>
                <c:pt idx="41">
                  <c:v>2.1303558318000002</c:v>
                </c:pt>
                <c:pt idx="42">
                  <c:v>1.6957192966000001</c:v>
                </c:pt>
                <c:pt idx="43">
                  <c:v>1.7888183737000001</c:v>
                </c:pt>
                <c:pt idx="44">
                  <c:v>1.8401576282000001</c:v>
                </c:pt>
                <c:pt idx="45">
                  <c:v>1.5223974478</c:v>
                </c:pt>
                <c:pt idx="46">
                  <c:v>1.6980334606</c:v>
                </c:pt>
                <c:pt idx="47">
                  <c:v>2.4741641416000002</c:v>
                </c:pt>
                <c:pt idx="48">
                  <c:v>1.9043996781999999</c:v>
                </c:pt>
                <c:pt idx="49">
                  <c:v>1.5815299975999999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C477-415E-9571-332C5BFDB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4454632"/>
        <c:axId val="564460536"/>
        <c:extLst/>
      </c:scatterChart>
      <c:valAx>
        <c:axId val="564454632"/>
        <c:scaling>
          <c:orientation val="minMax"/>
          <c:max val="0.1"/>
          <c:min val="-0.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4460536"/>
        <c:crosses val="autoZero"/>
        <c:crossBetween val="midCat"/>
        <c:majorUnit val="0.1"/>
      </c:valAx>
      <c:valAx>
        <c:axId val="564460536"/>
        <c:scaling>
          <c:orientation val="minMax"/>
          <c:max val="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_ " sourceLinked="0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64454632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7350806533238756E-2"/>
          <c:y val="3.085053914860143E-2"/>
          <c:w val="0.18906884229832716"/>
          <c:h val="0.3501484598029555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15318961724593"/>
          <c:y val="3.6080356144365847E-2"/>
          <c:w val="0.70399824021117463"/>
          <c:h val="0.79337356444824891"/>
        </c:manualLayout>
      </c:layout>
      <c:scatterChart>
        <c:scatterStyle val="lineMarker"/>
        <c:varyColors val="0"/>
        <c:ser>
          <c:idx val="4"/>
          <c:order val="4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'50%转速 定常计算'!$C$4:$C$22</c:f>
              <c:numCache>
                <c:formatCode>0.00000_ </c:formatCode>
                <c:ptCount val="19"/>
                <c:pt idx="0">
                  <c:v>0.15287999999999999</c:v>
                </c:pt>
                <c:pt idx="1">
                  <c:v>0.14832000000000001</c:v>
                </c:pt>
                <c:pt idx="2">
                  <c:v>0.14334</c:v>
                </c:pt>
                <c:pt idx="3">
                  <c:v>0.13785</c:v>
                </c:pt>
                <c:pt idx="4">
                  <c:v>0.13155</c:v>
                </c:pt>
                <c:pt idx="5">
                  <c:v>0.12773000000000001</c:v>
                </c:pt>
                <c:pt idx="6">
                  <c:v>0.12243</c:v>
                </c:pt>
                <c:pt idx="7">
                  <c:v>0.11927</c:v>
                </c:pt>
                <c:pt idx="8">
                  <c:v>0.11694</c:v>
                </c:pt>
              </c:numCache>
            </c:numRef>
          </c:xVal>
          <c:yVal>
            <c:numRef>
              <c:f>'50%转速 定常计算'!$D$4:$D$22</c:f>
              <c:numCache>
                <c:formatCode>0.0000_ </c:formatCode>
                <c:ptCount val="19"/>
                <c:pt idx="0">
                  <c:v>1.0931999999999999</c:v>
                </c:pt>
                <c:pt idx="1">
                  <c:v>1.1005</c:v>
                </c:pt>
                <c:pt idx="2">
                  <c:v>1.1079000000000001</c:v>
                </c:pt>
                <c:pt idx="3">
                  <c:v>1.1153999999999999</c:v>
                </c:pt>
                <c:pt idx="4">
                  <c:v>1.1227</c:v>
                </c:pt>
                <c:pt idx="5">
                  <c:v>1.1261000000000001</c:v>
                </c:pt>
                <c:pt idx="6">
                  <c:v>1.1284000000000001</c:v>
                </c:pt>
                <c:pt idx="7">
                  <c:v>1.1285000000000001</c:v>
                </c:pt>
                <c:pt idx="8">
                  <c:v>1.1279999999999999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CD-4111-980D-BA86F84251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385640"/>
        <c:axId val="49538728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'100%转速 定常计算'!$A$2</c15:sqref>
                        </c15:formulaRef>
                      </c:ext>
                    </c:extLst>
                    <c:strCache>
                      <c:ptCount val="1"/>
                      <c:pt idx="0">
                        <c:v>Numeca-coarse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'100%转速 定常计算'!$C$4:$C$19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2">
                        <c:v>0.23250000000000001</c:v>
                      </c:pt>
                      <c:pt idx="3">
                        <c:v>0.23250000000000001</c:v>
                      </c:pt>
                      <c:pt idx="4">
                        <c:v>0.23250000000000001</c:v>
                      </c:pt>
                      <c:pt idx="5">
                        <c:v>0.23250000000000001</c:v>
                      </c:pt>
                      <c:pt idx="6">
                        <c:v>0.2321</c:v>
                      </c:pt>
                      <c:pt idx="7">
                        <c:v>0.23130000000000001</c:v>
                      </c:pt>
                      <c:pt idx="8">
                        <c:v>0.2301</c:v>
                      </c:pt>
                      <c:pt idx="9">
                        <c:v>0.2283</c:v>
                      </c:pt>
                      <c:pt idx="10">
                        <c:v>0.22570000000000001</c:v>
                      </c:pt>
                      <c:pt idx="11">
                        <c:v>0.22489999999999999</c:v>
                      </c:pt>
                      <c:pt idx="12">
                        <c:v>0.22409999999999999</c:v>
                      </c:pt>
                      <c:pt idx="13">
                        <c:v>0.22320000000000001</c:v>
                      </c:pt>
                      <c:pt idx="14">
                        <c:v>0.2218</c:v>
                      </c:pt>
                      <c:pt idx="15">
                        <c:v>0.219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'100%转速 定常计算'!$D$4:$D$19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2">
                        <c:v>1.157</c:v>
                      </c:pt>
                      <c:pt idx="3">
                        <c:v>1.2609999999999999</c:v>
                      </c:pt>
                      <c:pt idx="4">
                        <c:v>1.375</c:v>
                      </c:pt>
                      <c:pt idx="5">
                        <c:v>1.4810000000000001</c:v>
                      </c:pt>
                      <c:pt idx="6">
                        <c:v>1.5680000000000001</c:v>
                      </c:pt>
                      <c:pt idx="7">
                        <c:v>1.575</c:v>
                      </c:pt>
                      <c:pt idx="8">
                        <c:v>1.5820000000000001</c:v>
                      </c:pt>
                      <c:pt idx="9">
                        <c:v>1.591</c:v>
                      </c:pt>
                      <c:pt idx="10">
                        <c:v>1.601</c:v>
                      </c:pt>
                      <c:pt idx="11">
                        <c:v>1.603</c:v>
                      </c:pt>
                      <c:pt idx="12">
                        <c:v>1.605</c:v>
                      </c:pt>
                      <c:pt idx="13">
                        <c:v>1.607</c:v>
                      </c:pt>
                      <c:pt idx="14">
                        <c:v>1.61</c:v>
                      </c:pt>
                      <c:pt idx="15">
                        <c:v>1.613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FBCD-4111-980D-BA86F84251E4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定常计算'!$H$2</c15:sqref>
                        </c15:formulaRef>
                      </c:ext>
                    </c:extLst>
                    <c:strCache>
                      <c:ptCount val="1"/>
                      <c:pt idx="0">
                        <c:v>Numeca-medium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定常计算'!$J$7:$J$19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0.2326</c:v>
                      </c:pt>
                      <c:pt idx="1">
                        <c:v>0.2326</c:v>
                      </c:pt>
                      <c:pt idx="2">
                        <c:v>0.2326</c:v>
                      </c:pt>
                      <c:pt idx="3">
                        <c:v>0.2326</c:v>
                      </c:pt>
                      <c:pt idx="4">
                        <c:v>0.23250000000000001</c:v>
                      </c:pt>
                      <c:pt idx="5">
                        <c:v>0.2319</c:v>
                      </c:pt>
                      <c:pt idx="6">
                        <c:v>0.23089999999999999</c:v>
                      </c:pt>
                      <c:pt idx="7">
                        <c:v>0.22939999999999999</c:v>
                      </c:pt>
                      <c:pt idx="8">
                        <c:v>0.2271</c:v>
                      </c:pt>
                      <c:pt idx="9">
                        <c:v>0.22409999999999999</c:v>
                      </c:pt>
                      <c:pt idx="10">
                        <c:v>0.21970000000000001</c:v>
                      </c:pt>
                      <c:pt idx="11">
                        <c:v>0.21809999999999999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定常计算'!$K$7:$K$19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1.2609999999999999</c:v>
                      </c:pt>
                      <c:pt idx="1">
                        <c:v>1.375</c:v>
                      </c:pt>
                      <c:pt idx="2">
                        <c:v>1.4830000000000001</c:v>
                      </c:pt>
                      <c:pt idx="3">
                        <c:v>1.5349999999999999</c:v>
                      </c:pt>
                      <c:pt idx="4">
                        <c:v>1.5760000000000001</c:v>
                      </c:pt>
                      <c:pt idx="5">
                        <c:v>1.583</c:v>
                      </c:pt>
                      <c:pt idx="6">
                        <c:v>1.591</c:v>
                      </c:pt>
                      <c:pt idx="7">
                        <c:v>1.6</c:v>
                      </c:pt>
                      <c:pt idx="8">
                        <c:v>1.609</c:v>
                      </c:pt>
                      <c:pt idx="9">
                        <c:v>1.617</c:v>
                      </c:pt>
                      <c:pt idx="10">
                        <c:v>1.6259999999999999</c:v>
                      </c:pt>
                      <c:pt idx="11">
                        <c:v>1.6279999999999999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BCD-4111-980D-BA86F84251E4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定常计算'!$O$2</c15:sqref>
                        </c15:formulaRef>
                      </c:ext>
                    </c:extLst>
                    <c:strCache>
                      <c:ptCount val="1"/>
                      <c:pt idx="0">
                        <c:v>Numeca-fine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定常计算'!$Q$7:$Q$19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0.23269999999999999</c:v>
                      </c:pt>
                      <c:pt idx="1">
                        <c:v>0.23269999999999999</c:v>
                      </c:pt>
                      <c:pt idx="2">
                        <c:v>0.23269999999999999</c:v>
                      </c:pt>
                      <c:pt idx="3">
                        <c:v>0.2326</c:v>
                      </c:pt>
                      <c:pt idx="4">
                        <c:v>0.23219999999999999</c:v>
                      </c:pt>
                      <c:pt idx="5">
                        <c:v>0.23119999999999999</c:v>
                      </c:pt>
                      <c:pt idx="6">
                        <c:v>0.23</c:v>
                      </c:pt>
                      <c:pt idx="7">
                        <c:v>0.2283</c:v>
                      </c:pt>
                      <c:pt idx="8">
                        <c:v>0.22589999999999999</c:v>
                      </c:pt>
                      <c:pt idx="9">
                        <c:v>0.22209999999999999</c:v>
                      </c:pt>
                      <c:pt idx="10">
                        <c:v>0.21870000000000001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定常计算'!$R$7:$R$19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1.2629999999999999</c:v>
                      </c:pt>
                      <c:pt idx="1">
                        <c:v>1.377</c:v>
                      </c:pt>
                      <c:pt idx="2">
                        <c:v>1.486</c:v>
                      </c:pt>
                      <c:pt idx="3">
                        <c:v>1.5820000000000001</c:v>
                      </c:pt>
                      <c:pt idx="4">
                        <c:v>1.589</c:v>
                      </c:pt>
                      <c:pt idx="5">
                        <c:v>1.597</c:v>
                      </c:pt>
                      <c:pt idx="6">
                        <c:v>1.605</c:v>
                      </c:pt>
                      <c:pt idx="7">
                        <c:v>1.613</c:v>
                      </c:pt>
                      <c:pt idx="8">
                        <c:v>1.621</c:v>
                      </c:pt>
                      <c:pt idx="9">
                        <c:v>1.63</c:v>
                      </c:pt>
                      <c:pt idx="10">
                        <c:v>1.6339999999999999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BCD-4111-980D-BA86F84251E4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定常计算'!$A$24</c15:sqref>
                        </c15:formulaRef>
                      </c:ext>
                    </c:extLst>
                    <c:strCache>
                      <c:ptCount val="1"/>
                      <c:pt idx="0">
                        <c:v>NutsCFD-coarse</c:v>
                      </c:pt>
                    </c:strCache>
                  </c:strRef>
                </c:tx>
                <c:spPr>
                  <a:ln w="25400" cap="rnd">
                    <a:solidFill>
                      <a:schemeClr val="tx1"/>
                    </a:solidFill>
                    <a:round/>
                  </a:ln>
                  <a:effectLst/>
                </c:spPr>
                <c:marker>
                  <c:symbol val="circle"/>
                  <c:size val="10"/>
                  <c:spPr>
                    <a:solidFill>
                      <a:srgbClr val="FF0000"/>
                    </a:solidFill>
                    <a:ln w="9525">
                      <a:noFill/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定常计算'!$C$26:$C$44</c15:sqref>
                        </c15:formulaRef>
                      </c:ext>
                    </c:extLst>
                    <c:numCache>
                      <c:formatCode>0.00000_ </c:formatCode>
                      <c:ptCount val="19"/>
                      <c:pt idx="0">
                        <c:v>0.23458000000000001</c:v>
                      </c:pt>
                      <c:pt idx="1">
                        <c:v>0.23458000000000001</c:v>
                      </c:pt>
                      <c:pt idx="2">
                        <c:v>0.23458000000000001</c:v>
                      </c:pt>
                      <c:pt idx="3">
                        <c:v>0.23441000000000001</c:v>
                      </c:pt>
                      <c:pt idx="4">
                        <c:v>0.23393</c:v>
                      </c:pt>
                      <c:pt idx="5">
                        <c:v>0.23286000000000001</c:v>
                      </c:pt>
                      <c:pt idx="6">
                        <c:v>0.23064000000000001</c:v>
                      </c:pt>
                      <c:pt idx="7">
                        <c:v>0.22991</c:v>
                      </c:pt>
                      <c:pt idx="8">
                        <c:v>0.22949</c:v>
                      </c:pt>
                      <c:pt idx="9">
                        <c:v>0.22903999999999999</c:v>
                      </c:pt>
                      <c:pt idx="10">
                        <c:v>0.22849</c:v>
                      </c:pt>
                      <c:pt idx="11">
                        <c:v>0.22789999999999999</c:v>
                      </c:pt>
                      <c:pt idx="12">
                        <c:v>0.22713</c:v>
                      </c:pt>
                      <c:pt idx="13">
                        <c:v>0.22620999999999999</c:v>
                      </c:pt>
                      <c:pt idx="14">
                        <c:v>0.22450000000000001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定常计算'!$D$26:$D$44</c15:sqref>
                        </c15:formulaRef>
                      </c:ext>
                    </c:extLst>
                    <c:numCache>
                      <c:formatCode>0.0000_ </c:formatCode>
                      <c:ptCount val="19"/>
                      <c:pt idx="0">
                        <c:v>1.2463</c:v>
                      </c:pt>
                      <c:pt idx="1">
                        <c:v>1.3664000000000001</c:v>
                      </c:pt>
                      <c:pt idx="2">
                        <c:v>1.5046999999999999</c:v>
                      </c:pt>
                      <c:pt idx="3">
                        <c:v>1.6301000000000001</c:v>
                      </c:pt>
                      <c:pt idx="4">
                        <c:v>1.6464000000000001</c:v>
                      </c:pt>
                      <c:pt idx="5">
                        <c:v>1.6620999999999999</c:v>
                      </c:pt>
                      <c:pt idx="6">
                        <c:v>1.6762999999999999</c:v>
                      </c:pt>
                      <c:pt idx="7">
                        <c:v>1.6789000000000001</c:v>
                      </c:pt>
                      <c:pt idx="8">
                        <c:v>1.6800999999999999</c:v>
                      </c:pt>
                      <c:pt idx="9">
                        <c:v>1.6813</c:v>
                      </c:pt>
                      <c:pt idx="10">
                        <c:v>1.6822999999999999</c:v>
                      </c:pt>
                      <c:pt idx="11">
                        <c:v>1.6834</c:v>
                      </c:pt>
                      <c:pt idx="12">
                        <c:v>1.6841999999999999</c:v>
                      </c:pt>
                      <c:pt idx="13">
                        <c:v>1.6850000000000001</c:v>
                      </c:pt>
                      <c:pt idx="14">
                        <c:v>1.6849000000000001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BCD-4111-980D-BA86F84251E4}"/>
                  </c:ext>
                </c:extLst>
              </c15:ser>
            </c15:filteredScatterSeries>
          </c:ext>
        </c:extLst>
      </c:scatterChart>
      <c:valAx>
        <c:axId val="495385640"/>
        <c:scaling>
          <c:orientation val="minMax"/>
          <c:max val="0.16000000000000003"/>
          <c:min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massflow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5387280"/>
        <c:crosses val="autoZero"/>
        <c:crossBetween val="midCat"/>
        <c:majorUnit val="2.0000000000000004E-2"/>
      </c:valAx>
      <c:valAx>
        <c:axId val="495387280"/>
        <c:scaling>
          <c:orientation val="minMax"/>
          <c:max val="1.13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 pressure</a:t>
                </a:r>
                <a:r>
                  <a:rPr lang="en-US" altLang="zh-CN" baseline="0"/>
                  <a:t> ratio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5385640"/>
        <c:crosses val="autoZero"/>
        <c:crossBetween val="midCat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40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524622378647895"/>
          <c:y val="3.6080356144365847E-2"/>
          <c:w val="0.70833787945446547"/>
          <c:h val="0.79699721806120261"/>
        </c:manualLayout>
      </c:layout>
      <c:scatterChart>
        <c:scatterStyle val="lineMarker"/>
        <c:varyColors val="0"/>
        <c:ser>
          <c:idx val="4"/>
          <c:order val="4"/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'50%转速 定常计算'!$C$4:$C$22</c:f>
              <c:numCache>
                <c:formatCode>0.00000_ </c:formatCode>
                <c:ptCount val="19"/>
                <c:pt idx="0">
                  <c:v>0.15287999999999999</c:v>
                </c:pt>
                <c:pt idx="1">
                  <c:v>0.14832000000000001</c:v>
                </c:pt>
                <c:pt idx="2">
                  <c:v>0.14334</c:v>
                </c:pt>
                <c:pt idx="3">
                  <c:v>0.13785</c:v>
                </c:pt>
                <c:pt idx="4">
                  <c:v>0.13155</c:v>
                </c:pt>
                <c:pt idx="5">
                  <c:v>0.12773000000000001</c:v>
                </c:pt>
                <c:pt idx="6">
                  <c:v>0.12243</c:v>
                </c:pt>
                <c:pt idx="7">
                  <c:v>0.11927</c:v>
                </c:pt>
                <c:pt idx="8">
                  <c:v>0.11694</c:v>
                </c:pt>
              </c:numCache>
            </c:numRef>
          </c:xVal>
          <c:yVal>
            <c:numRef>
              <c:f>'50%转速 定常计算'!$E$4:$E$22</c:f>
              <c:numCache>
                <c:formatCode>General</c:formatCode>
                <c:ptCount val="19"/>
                <c:pt idx="0">
                  <c:v>0.92989999999999995</c:v>
                </c:pt>
                <c:pt idx="1">
                  <c:v>0.93879999999999997</c:v>
                </c:pt>
                <c:pt idx="2">
                  <c:v>0.94569999999999999</c:v>
                </c:pt>
                <c:pt idx="3">
                  <c:v>0.95069999999999999</c:v>
                </c:pt>
                <c:pt idx="4">
                  <c:v>0.95289999999999997</c:v>
                </c:pt>
                <c:pt idx="5">
                  <c:v>0.95130000000000003</c:v>
                </c:pt>
                <c:pt idx="6">
                  <c:v>0.94330000000000003</c:v>
                </c:pt>
                <c:pt idx="7">
                  <c:v>0.9355</c:v>
                </c:pt>
                <c:pt idx="8">
                  <c:v>0.92800000000000005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3CB-4302-8FC1-F75FC32505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385640"/>
        <c:axId val="49538728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'100%转速 定常计算'!$A$2</c15:sqref>
                        </c15:formulaRef>
                      </c:ext>
                    </c:extLst>
                    <c:strCache>
                      <c:ptCount val="1"/>
                      <c:pt idx="0">
                        <c:v>Numeca-coarse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'100%转速 定常计算'!$C$4:$C$19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2">
                        <c:v>0.23250000000000001</c:v>
                      </c:pt>
                      <c:pt idx="3">
                        <c:v>0.23250000000000001</c:v>
                      </c:pt>
                      <c:pt idx="4">
                        <c:v>0.23250000000000001</c:v>
                      </c:pt>
                      <c:pt idx="5">
                        <c:v>0.23250000000000001</c:v>
                      </c:pt>
                      <c:pt idx="6">
                        <c:v>0.2321</c:v>
                      </c:pt>
                      <c:pt idx="7">
                        <c:v>0.23130000000000001</c:v>
                      </c:pt>
                      <c:pt idx="8">
                        <c:v>0.2301</c:v>
                      </c:pt>
                      <c:pt idx="9">
                        <c:v>0.2283</c:v>
                      </c:pt>
                      <c:pt idx="10">
                        <c:v>0.22570000000000001</c:v>
                      </c:pt>
                      <c:pt idx="11">
                        <c:v>0.22489999999999999</c:v>
                      </c:pt>
                      <c:pt idx="12">
                        <c:v>0.22409999999999999</c:v>
                      </c:pt>
                      <c:pt idx="13">
                        <c:v>0.22320000000000001</c:v>
                      </c:pt>
                      <c:pt idx="14">
                        <c:v>0.2218</c:v>
                      </c:pt>
                      <c:pt idx="15">
                        <c:v>0.219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'100%转速 定常计算'!$E$4:$E$19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1">
                        <c:v>0</c:v>
                      </c:pt>
                      <c:pt idx="2">
                        <c:v>0.53910000000000002</c:v>
                      </c:pt>
                      <c:pt idx="3">
                        <c:v>0.70209999999999995</c:v>
                      </c:pt>
                      <c:pt idx="4">
                        <c:v>0.79400000000000004</c:v>
                      </c:pt>
                      <c:pt idx="5">
                        <c:v>0.85170000000000001</c:v>
                      </c:pt>
                      <c:pt idx="6">
                        <c:v>0.86960000000000004</c:v>
                      </c:pt>
                      <c:pt idx="7">
                        <c:v>0.86839999999999995</c:v>
                      </c:pt>
                      <c:pt idx="8">
                        <c:v>0.86709999999999998</c:v>
                      </c:pt>
                      <c:pt idx="9">
                        <c:v>0.86519999999999997</c:v>
                      </c:pt>
                      <c:pt idx="10">
                        <c:v>0.86209999999999998</c:v>
                      </c:pt>
                      <c:pt idx="11">
                        <c:v>0.86109999999999998</c:v>
                      </c:pt>
                      <c:pt idx="12">
                        <c:v>0.8599</c:v>
                      </c:pt>
                      <c:pt idx="13">
                        <c:v>0.85860000000000003</c:v>
                      </c:pt>
                      <c:pt idx="14">
                        <c:v>0.85650000000000004</c:v>
                      </c:pt>
                      <c:pt idx="15">
                        <c:v>0.85199999999999998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93CB-4302-8FC1-F75FC32505F3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定常计算'!$H$2</c15:sqref>
                        </c15:formulaRef>
                      </c:ext>
                    </c:extLst>
                    <c:strCache>
                      <c:ptCount val="1"/>
                      <c:pt idx="0">
                        <c:v>Numeca-medium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定常计算'!$J$4:$J$19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3">
                        <c:v>0.2326</c:v>
                      </c:pt>
                      <c:pt idx="4">
                        <c:v>0.2326</c:v>
                      </c:pt>
                      <c:pt idx="5">
                        <c:v>0.2326</c:v>
                      </c:pt>
                      <c:pt idx="6">
                        <c:v>0.2326</c:v>
                      </c:pt>
                      <c:pt idx="7">
                        <c:v>0.23250000000000001</c:v>
                      </c:pt>
                      <c:pt idx="8">
                        <c:v>0.2319</c:v>
                      </c:pt>
                      <c:pt idx="9">
                        <c:v>0.23089999999999999</c:v>
                      </c:pt>
                      <c:pt idx="10">
                        <c:v>0.22939999999999999</c:v>
                      </c:pt>
                      <c:pt idx="11">
                        <c:v>0.2271</c:v>
                      </c:pt>
                      <c:pt idx="12">
                        <c:v>0.22409999999999999</c:v>
                      </c:pt>
                      <c:pt idx="13">
                        <c:v>0.21970000000000001</c:v>
                      </c:pt>
                      <c:pt idx="14">
                        <c:v>0.21809999999999999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定常计算'!$L$4:$L$19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3">
                        <c:v>0.70469999999999999</c:v>
                      </c:pt>
                      <c:pt idx="4">
                        <c:v>0.79649999999999999</c:v>
                      </c:pt>
                      <c:pt idx="5">
                        <c:v>0.85299999999999998</c:v>
                      </c:pt>
                      <c:pt idx="6">
                        <c:v>0.86980000000000002</c:v>
                      </c:pt>
                      <c:pt idx="7">
                        <c:v>0.87509999999999999</c:v>
                      </c:pt>
                      <c:pt idx="8">
                        <c:v>0.87409999999999999</c:v>
                      </c:pt>
                      <c:pt idx="9">
                        <c:v>0.87329999999999997</c:v>
                      </c:pt>
                      <c:pt idx="10">
                        <c:v>0.87180000000000002</c:v>
                      </c:pt>
                      <c:pt idx="11">
                        <c:v>0.86919999999999997</c:v>
                      </c:pt>
                      <c:pt idx="12">
                        <c:v>0.86450000000000005</c:v>
                      </c:pt>
                      <c:pt idx="13">
                        <c:v>0.85629999999999995</c:v>
                      </c:pt>
                      <c:pt idx="14">
                        <c:v>0.85319999999999996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3CB-4302-8FC1-F75FC32505F3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定常计算'!$O$2</c15:sqref>
                        </c15:formulaRef>
                      </c:ext>
                    </c:extLst>
                    <c:strCache>
                      <c:ptCount val="1"/>
                      <c:pt idx="0">
                        <c:v>Numeca-fine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定常计算'!$Q$4:$Q$19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3">
                        <c:v>0.23269999999999999</c:v>
                      </c:pt>
                      <c:pt idx="4">
                        <c:v>0.23269999999999999</c:v>
                      </c:pt>
                      <c:pt idx="5">
                        <c:v>0.23269999999999999</c:v>
                      </c:pt>
                      <c:pt idx="6">
                        <c:v>0.2326</c:v>
                      </c:pt>
                      <c:pt idx="7">
                        <c:v>0.23219999999999999</c:v>
                      </c:pt>
                      <c:pt idx="8">
                        <c:v>0.23119999999999999</c:v>
                      </c:pt>
                      <c:pt idx="9">
                        <c:v>0.23</c:v>
                      </c:pt>
                      <c:pt idx="10">
                        <c:v>0.2283</c:v>
                      </c:pt>
                      <c:pt idx="11">
                        <c:v>0.22589999999999999</c:v>
                      </c:pt>
                      <c:pt idx="12">
                        <c:v>0.22209999999999999</c:v>
                      </c:pt>
                      <c:pt idx="13">
                        <c:v>0.21870000000000001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定常计算'!$S$4:$S$19</c15:sqref>
                        </c15:formulaRef>
                      </c:ext>
                    </c:extLst>
                    <c:numCache>
                      <c:formatCode>General</c:formatCode>
                      <c:ptCount val="16"/>
                      <c:pt idx="3">
                        <c:v>0.70630000000000004</c:v>
                      </c:pt>
                      <c:pt idx="4">
                        <c:v>0.79790000000000005</c:v>
                      </c:pt>
                      <c:pt idx="5">
                        <c:v>0.85360000000000003</c:v>
                      </c:pt>
                      <c:pt idx="6">
                        <c:v>0.878</c:v>
                      </c:pt>
                      <c:pt idx="7">
                        <c:v>0.87719999999999998</c:v>
                      </c:pt>
                      <c:pt idx="8">
                        <c:v>0.87629999999999997</c:v>
                      </c:pt>
                      <c:pt idx="9">
                        <c:v>0.875</c:v>
                      </c:pt>
                      <c:pt idx="10">
                        <c:v>0.87280000000000002</c:v>
                      </c:pt>
                      <c:pt idx="11">
                        <c:v>0.86919999999999997</c:v>
                      </c:pt>
                      <c:pt idx="12">
                        <c:v>0.86260000000000003</c:v>
                      </c:pt>
                      <c:pt idx="13">
                        <c:v>0.85609999999999997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3CB-4302-8FC1-F75FC32505F3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定常计算'!$A$24</c15:sqref>
                        </c15:formulaRef>
                      </c:ext>
                    </c:extLst>
                    <c:strCache>
                      <c:ptCount val="1"/>
                      <c:pt idx="0">
                        <c:v>NutsCFD-coarse</c:v>
                      </c:pt>
                    </c:strCache>
                  </c:strRef>
                </c:tx>
                <c:spPr>
                  <a:ln w="25400" cap="rnd">
                    <a:solidFill>
                      <a:schemeClr val="tx1"/>
                    </a:solidFill>
                    <a:round/>
                  </a:ln>
                  <a:effectLst/>
                </c:spPr>
                <c:marker>
                  <c:symbol val="circle"/>
                  <c:size val="10"/>
                  <c:spPr>
                    <a:solidFill>
                      <a:srgbClr val="FF0000"/>
                    </a:solidFill>
                    <a:ln w="9525">
                      <a:noFill/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定常计算'!$C$26:$C$44</c15:sqref>
                        </c15:formulaRef>
                      </c:ext>
                    </c:extLst>
                    <c:numCache>
                      <c:formatCode>0.00000_ </c:formatCode>
                      <c:ptCount val="19"/>
                      <c:pt idx="0">
                        <c:v>0.23458000000000001</c:v>
                      </c:pt>
                      <c:pt idx="1">
                        <c:v>0.23458000000000001</c:v>
                      </c:pt>
                      <c:pt idx="2">
                        <c:v>0.23458000000000001</c:v>
                      </c:pt>
                      <c:pt idx="3">
                        <c:v>0.23441000000000001</c:v>
                      </c:pt>
                      <c:pt idx="4">
                        <c:v>0.23393</c:v>
                      </c:pt>
                      <c:pt idx="5">
                        <c:v>0.23286000000000001</c:v>
                      </c:pt>
                      <c:pt idx="6">
                        <c:v>0.23064000000000001</c:v>
                      </c:pt>
                      <c:pt idx="7">
                        <c:v>0.22991</c:v>
                      </c:pt>
                      <c:pt idx="8">
                        <c:v>0.22949</c:v>
                      </c:pt>
                      <c:pt idx="9">
                        <c:v>0.22903999999999999</c:v>
                      </c:pt>
                      <c:pt idx="10">
                        <c:v>0.22849</c:v>
                      </c:pt>
                      <c:pt idx="11">
                        <c:v>0.22789999999999999</c:v>
                      </c:pt>
                      <c:pt idx="12">
                        <c:v>0.22713</c:v>
                      </c:pt>
                      <c:pt idx="13">
                        <c:v>0.22620999999999999</c:v>
                      </c:pt>
                      <c:pt idx="14">
                        <c:v>0.22450000000000001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'100%转速 定常计算'!$E$26:$E$44</c15:sqref>
                        </c15:formulaRef>
                      </c:ext>
                    </c:extLst>
                    <c:numCache>
                      <c:formatCode>General</c:formatCode>
                      <c:ptCount val="19"/>
                      <c:pt idx="0">
                        <c:v>0.67300000000000004</c:v>
                      </c:pt>
                      <c:pt idx="1">
                        <c:v>0.78039999999999998</c:v>
                      </c:pt>
                      <c:pt idx="2">
                        <c:v>0.85729999999999995</c:v>
                      </c:pt>
                      <c:pt idx="3">
                        <c:v>0.90620000000000001</c:v>
                      </c:pt>
                      <c:pt idx="4">
                        <c:v>0.91069999999999995</c:v>
                      </c:pt>
                      <c:pt idx="5">
                        <c:v>0.91420000000000001</c:v>
                      </c:pt>
                      <c:pt idx="6">
                        <c:v>0.91590000000000005</c:v>
                      </c:pt>
                      <c:pt idx="7">
                        <c:v>0.91569999999999996</c:v>
                      </c:pt>
                      <c:pt idx="8">
                        <c:v>0.91549999999999998</c:v>
                      </c:pt>
                      <c:pt idx="9">
                        <c:v>0.9153</c:v>
                      </c:pt>
                      <c:pt idx="10">
                        <c:v>0.91490000000000005</c:v>
                      </c:pt>
                      <c:pt idx="11">
                        <c:v>0.91439999999999999</c:v>
                      </c:pt>
                      <c:pt idx="12">
                        <c:v>0.91349999999999998</c:v>
                      </c:pt>
                      <c:pt idx="13">
                        <c:v>0.91239999999999999</c:v>
                      </c:pt>
                      <c:pt idx="14">
                        <c:v>0.90980000000000005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3CB-4302-8FC1-F75FC32505F3}"/>
                  </c:ext>
                </c:extLst>
              </c15:ser>
            </c15:filteredScatterSeries>
          </c:ext>
        </c:extLst>
      </c:scatterChart>
      <c:valAx>
        <c:axId val="495385640"/>
        <c:scaling>
          <c:orientation val="minMax"/>
          <c:min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massflow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_ 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5387280"/>
        <c:crosses val="autoZero"/>
        <c:crossBetween val="midCat"/>
      </c:valAx>
      <c:valAx>
        <c:axId val="49538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total-to-total efficiency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5385640"/>
        <c:crosses val="autoZero"/>
        <c:crossBetween val="midCat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400" baseline="0">
          <a:solidFill>
            <a:schemeClr val="tx1">
              <a:lumMod val="95000"/>
              <a:lumOff val="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020185185185182E-2"/>
          <c:y val="2.3499814814814814E-2"/>
          <c:w val="0.8731000208618579"/>
          <c:h val="0.90315354330708664"/>
        </c:manualLayout>
      </c:layout>
      <c:scatterChart>
        <c:scatterStyle val="lineMarker"/>
        <c:varyColors val="0"/>
        <c:ser>
          <c:idx val="6"/>
          <c:order val="6"/>
          <c:tx>
            <c:strRef>
              <c:f>'50%转速 特征值'!$P$1:$R$1</c:f>
              <c:strCache>
                <c:ptCount val="1"/>
                <c:pt idx="0">
                  <c:v>5.3kpa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12700">
                <a:solidFill>
                  <a:schemeClr val="tx1"/>
                </a:solidFill>
              </a:ln>
              <a:effectLst/>
            </c:spPr>
          </c:marker>
          <c:xVal>
            <c:numRef>
              <c:f>'50%转速 特征值'!$Q$2:$Q$301</c:f>
              <c:numCache>
                <c:formatCode>0.00E+00</c:formatCode>
                <c:ptCount val="300"/>
                <c:pt idx="0">
                  <c:v>-6.1706125483000002E-2</c:v>
                </c:pt>
                <c:pt idx="1">
                  <c:v>-8.5683819425000002E-2</c:v>
                </c:pt>
                <c:pt idx="2">
                  <c:v>-8.5683819586999999E-2</c:v>
                </c:pt>
                <c:pt idx="3">
                  <c:v>-9.2066477154000001E-2</c:v>
                </c:pt>
                <c:pt idx="4">
                  <c:v>-9.2066477160999999E-2</c:v>
                </c:pt>
                <c:pt idx="5">
                  <c:v>-0.10640449677</c:v>
                </c:pt>
                <c:pt idx="6">
                  <c:v>-0.1064044975</c:v>
                </c:pt>
                <c:pt idx="7">
                  <c:v>-0.12372732467</c:v>
                </c:pt>
                <c:pt idx="8">
                  <c:v>-0.12372732462</c:v>
                </c:pt>
                <c:pt idx="9">
                  <c:v>-0.14329997849000001</c:v>
                </c:pt>
                <c:pt idx="10">
                  <c:v>-0.20853059476999999</c:v>
                </c:pt>
                <c:pt idx="11">
                  <c:v>-0.17221162985999999</c:v>
                </c:pt>
                <c:pt idx="12">
                  <c:v>-0.25256569397</c:v>
                </c:pt>
                <c:pt idx="13">
                  <c:v>-0.14329997864999999</c:v>
                </c:pt>
                <c:pt idx="14">
                  <c:v>-0.30492407994999998</c:v>
                </c:pt>
                <c:pt idx="15">
                  <c:v>-0.12372732643999999</c:v>
                </c:pt>
                <c:pt idx="16">
                  <c:v>-0.1064044995</c:v>
                </c:pt>
                <c:pt idx="17">
                  <c:v>-0.36566368477</c:v>
                </c:pt>
                <c:pt idx="18">
                  <c:v>-9.2066477756000006E-2</c:v>
                </c:pt>
                <c:pt idx="19">
                  <c:v>-0.43454241198999999</c:v>
                </c:pt>
                <c:pt idx="20">
                  <c:v>-0.18006981495999999</c:v>
                </c:pt>
                <c:pt idx="21">
                  <c:v>-0.17757292194999999</c:v>
                </c:pt>
                <c:pt idx="22">
                  <c:v>-0.51115972630999995</c:v>
                </c:pt>
                <c:pt idx="23">
                  <c:v>-0.59508335880999996</c:v>
                </c:pt>
                <c:pt idx="24">
                  <c:v>-0.4345424282</c:v>
                </c:pt>
                <c:pt idx="25">
                  <c:v>-0.36566369191999998</c:v>
                </c:pt>
                <c:pt idx="26">
                  <c:v>-0.68600350707000002</c:v>
                </c:pt>
                <c:pt idx="27">
                  <c:v>-0.30492408403999999</c:v>
                </c:pt>
                <c:pt idx="28">
                  <c:v>-0.78388982414999997</c:v>
                </c:pt>
                <c:pt idx="29">
                  <c:v>-0.88908250712000003</c:v>
                </c:pt>
                <c:pt idx="30">
                  <c:v>-0.22181279051</c:v>
                </c:pt>
                <c:pt idx="31">
                  <c:v>-0.21090044388000001</c:v>
                </c:pt>
                <c:pt idx="32">
                  <c:v>-0.17757291611000001</c:v>
                </c:pt>
                <c:pt idx="33">
                  <c:v>-0.18006981277</c:v>
                </c:pt>
                <c:pt idx="34">
                  <c:v>-0.19827160568999999</c:v>
                </c:pt>
                <c:pt idx="35">
                  <c:v>-0.16333073017999999</c:v>
                </c:pt>
                <c:pt idx="36">
                  <c:v>-0.22362432768000001</c:v>
                </c:pt>
                <c:pt idx="37">
                  <c:v>-1.0585391532999999</c:v>
                </c:pt>
                <c:pt idx="38">
                  <c:v>-0.88908253697999995</c:v>
                </c:pt>
                <c:pt idx="39">
                  <c:v>-1.0585661458</c:v>
                </c:pt>
                <c:pt idx="40">
                  <c:v>-0.1633307527</c:v>
                </c:pt>
                <c:pt idx="41">
                  <c:v>-0.19827158711000001</c:v>
                </c:pt>
                <c:pt idx="42">
                  <c:v>-0.22362435311000001</c:v>
                </c:pt>
                <c:pt idx="43">
                  <c:v>-0.21090043821000001</c:v>
                </c:pt>
                <c:pt idx="44">
                  <c:v>-0.12757250774000001</c:v>
                </c:pt>
                <c:pt idx="45">
                  <c:v>-0.22181281286000001</c:v>
                </c:pt>
                <c:pt idx="46">
                  <c:v>-0.25161295232000003</c:v>
                </c:pt>
                <c:pt idx="47">
                  <c:v>-0.14240008023</c:v>
                </c:pt>
                <c:pt idx="48">
                  <c:v>-0.31756108074</c:v>
                </c:pt>
                <c:pt idx="49">
                  <c:v>-1.3471850917999999</c:v>
                </c:pt>
                <c:pt idx="50">
                  <c:v>-0.25161291274000003</c:v>
                </c:pt>
                <c:pt idx="51">
                  <c:v>-0.14240007194000001</c:v>
                </c:pt>
                <c:pt idx="52">
                  <c:v>-0.12757251524999999</c:v>
                </c:pt>
                <c:pt idx="53">
                  <c:v>-0.31756106251999999</c:v>
                </c:pt>
                <c:pt idx="54">
                  <c:v>-0.10865035319000001</c:v>
                </c:pt>
                <c:pt idx="55">
                  <c:v>-0.22362436746</c:v>
                </c:pt>
                <c:pt idx="56">
                  <c:v>-0.16333074010000001</c:v>
                </c:pt>
                <c:pt idx="57">
                  <c:v>-0.19827157726</c:v>
                </c:pt>
                <c:pt idx="58">
                  <c:v>-0.14980634936000001</c:v>
                </c:pt>
                <c:pt idx="59">
                  <c:v>-0.37646444223999997</c:v>
                </c:pt>
                <c:pt idx="60">
                  <c:v>-0.25014200516000001</c:v>
                </c:pt>
                <c:pt idx="61">
                  <c:v>-0.13466909443</c:v>
                </c:pt>
                <c:pt idx="62">
                  <c:v>-0.34847738363000003</c:v>
                </c:pt>
                <c:pt idx="63">
                  <c:v>-0.46448387817999998</c:v>
                </c:pt>
                <c:pt idx="64">
                  <c:v>-0.12725532236000001</c:v>
                </c:pt>
                <c:pt idx="65">
                  <c:v>-0.49643912368999998</c:v>
                </c:pt>
                <c:pt idx="66">
                  <c:v>-0.51604867597000004</c:v>
                </c:pt>
                <c:pt idx="67">
                  <c:v>-0.25648915527999999</c:v>
                </c:pt>
                <c:pt idx="68">
                  <c:v>-0.26483789457000001</c:v>
                </c:pt>
                <c:pt idx="69">
                  <c:v>-0.51286163641000004</c:v>
                </c:pt>
                <c:pt idx="70">
                  <c:v>-0.17976742235000001</c:v>
                </c:pt>
                <c:pt idx="71">
                  <c:v>-0.19453278289000001</c:v>
                </c:pt>
                <c:pt idx="72">
                  <c:v>-0.22604588346999999</c:v>
                </c:pt>
                <c:pt idx="73">
                  <c:v>-0.16637875588000001</c:v>
                </c:pt>
                <c:pt idx="74">
                  <c:v>-0.52884965536999995</c:v>
                </c:pt>
                <c:pt idx="75">
                  <c:v>-0.15624514774000001</c:v>
                </c:pt>
                <c:pt idx="76">
                  <c:v>-0.16616562293000001</c:v>
                </c:pt>
                <c:pt idx="77">
                  <c:v>-0.14980643527000001</c:v>
                </c:pt>
                <c:pt idx="78">
                  <c:v>-0.78035472430999997</c:v>
                </c:pt>
                <c:pt idx="79">
                  <c:v>-0.16995957218999999</c:v>
                </c:pt>
                <c:pt idx="80">
                  <c:v>-0.16995950688</c:v>
                </c:pt>
                <c:pt idx="81">
                  <c:v>-0.21878709088000001</c:v>
                </c:pt>
                <c:pt idx="82">
                  <c:v>-0.20736889150999999</c:v>
                </c:pt>
                <c:pt idx="83">
                  <c:v>-0.40954224021000002</c:v>
                </c:pt>
                <c:pt idx="84">
                  <c:v>-0.23775019113000001</c:v>
                </c:pt>
                <c:pt idx="85">
                  <c:v>-0.50293858982999995</c:v>
                </c:pt>
                <c:pt idx="86">
                  <c:v>-0.21948539726999999</c:v>
                </c:pt>
                <c:pt idx="87">
                  <c:v>-0.16637876394000001</c:v>
                </c:pt>
                <c:pt idx="88">
                  <c:v>-0.19453278040999999</c:v>
                </c:pt>
                <c:pt idx="89">
                  <c:v>-0.17065086078</c:v>
                </c:pt>
                <c:pt idx="90">
                  <c:v>-0.11039712381</c:v>
                </c:pt>
                <c:pt idx="91">
                  <c:v>-0.17065085538999999</c:v>
                </c:pt>
                <c:pt idx="92">
                  <c:v>-0.24916461418999999</c:v>
                </c:pt>
                <c:pt idx="93">
                  <c:v>-0.21948538804000001</c:v>
                </c:pt>
                <c:pt idx="94">
                  <c:v>-0.41615014359000002</c:v>
                </c:pt>
                <c:pt idx="95">
                  <c:v>-0.12725537651999999</c:v>
                </c:pt>
                <c:pt idx="96">
                  <c:v>-0.25648917022000001</c:v>
                </c:pt>
                <c:pt idx="97">
                  <c:v>-0.53540420173000003</c:v>
                </c:pt>
                <c:pt idx="98">
                  <c:v>-0.237750198</c:v>
                </c:pt>
                <c:pt idx="99">
                  <c:v>-0.34847738488000002</c:v>
                </c:pt>
                <c:pt idx="100">
                  <c:v>-0.25014200516000001</c:v>
                </c:pt>
                <c:pt idx="101">
                  <c:v>-0.13466909443</c:v>
                </c:pt>
                <c:pt idx="102">
                  <c:v>-0.34847738363000003</c:v>
                </c:pt>
                <c:pt idx="103">
                  <c:v>-0.46448387817999998</c:v>
                </c:pt>
                <c:pt idx="104">
                  <c:v>-0.12725532236000001</c:v>
                </c:pt>
                <c:pt idx="105">
                  <c:v>-0.49643912368999998</c:v>
                </c:pt>
                <c:pt idx="106">
                  <c:v>-0.51604867597000004</c:v>
                </c:pt>
                <c:pt idx="107">
                  <c:v>-0.25648915527999999</c:v>
                </c:pt>
                <c:pt idx="108">
                  <c:v>-0.26483789457000001</c:v>
                </c:pt>
                <c:pt idx="109">
                  <c:v>-0.51286163641000004</c:v>
                </c:pt>
                <c:pt idx="110">
                  <c:v>-0.17196748795</c:v>
                </c:pt>
                <c:pt idx="111">
                  <c:v>-0.22891788955</c:v>
                </c:pt>
                <c:pt idx="112">
                  <c:v>-0.29640841770999998</c:v>
                </c:pt>
                <c:pt idx="113">
                  <c:v>-0.44288492045</c:v>
                </c:pt>
                <c:pt idx="114">
                  <c:v>-0.18948448810999999</c:v>
                </c:pt>
                <c:pt idx="115">
                  <c:v>-0.48676422382000001</c:v>
                </c:pt>
                <c:pt idx="116">
                  <c:v>-0.26483793141</c:v>
                </c:pt>
                <c:pt idx="117">
                  <c:v>-0.13466921566000001</c:v>
                </c:pt>
                <c:pt idx="118">
                  <c:v>-0.27785157485</c:v>
                </c:pt>
                <c:pt idx="119">
                  <c:v>-9.0476607777000007E-2</c:v>
                </c:pt>
                <c:pt idx="120">
                  <c:v>-0.13776425742000001</c:v>
                </c:pt>
                <c:pt idx="121">
                  <c:v>-0.43431131381999999</c:v>
                </c:pt>
                <c:pt idx="122">
                  <c:v>-0.40761991808999998</c:v>
                </c:pt>
                <c:pt idx="123">
                  <c:v>-0.15131971805</c:v>
                </c:pt>
                <c:pt idx="124">
                  <c:v>-0.27142799161999998</c:v>
                </c:pt>
                <c:pt idx="125">
                  <c:v>-0.13266918025999999</c:v>
                </c:pt>
                <c:pt idx="126">
                  <c:v>-0.22499782377999999</c:v>
                </c:pt>
                <c:pt idx="127">
                  <c:v>-7.9167687392999994E-2</c:v>
                </c:pt>
                <c:pt idx="128">
                  <c:v>-0.64593864167000004</c:v>
                </c:pt>
                <c:pt idx="129">
                  <c:v>-0.61507431990999994</c:v>
                </c:pt>
                <c:pt idx="130">
                  <c:v>-0.23176741005000001</c:v>
                </c:pt>
                <c:pt idx="131">
                  <c:v>-0.20733364861</c:v>
                </c:pt>
                <c:pt idx="132">
                  <c:v>-0.39374422553999999</c:v>
                </c:pt>
                <c:pt idx="133">
                  <c:v>-0.16357263979</c:v>
                </c:pt>
                <c:pt idx="134">
                  <c:v>-0.13357789308000001</c:v>
                </c:pt>
                <c:pt idx="135">
                  <c:v>-0.47465512730999998</c:v>
                </c:pt>
                <c:pt idx="136">
                  <c:v>-0.41671265583</c:v>
                </c:pt>
                <c:pt idx="137">
                  <c:v>-0.24889772794000001</c:v>
                </c:pt>
                <c:pt idx="138">
                  <c:v>-0.71613412996000003</c:v>
                </c:pt>
                <c:pt idx="139">
                  <c:v>-0.70117544966000001</c:v>
                </c:pt>
                <c:pt idx="140">
                  <c:v>-0.16333075182000001</c:v>
                </c:pt>
                <c:pt idx="141">
                  <c:v>-0.19827156988</c:v>
                </c:pt>
                <c:pt idx="142">
                  <c:v>-0.12757251998999999</c:v>
                </c:pt>
                <c:pt idx="143">
                  <c:v>-0.22362433031000001</c:v>
                </c:pt>
                <c:pt idx="144">
                  <c:v>-0.21090046935000001</c:v>
                </c:pt>
                <c:pt idx="145">
                  <c:v>-0.22181280488999999</c:v>
                </c:pt>
                <c:pt idx="146">
                  <c:v>-0.25161293174999999</c:v>
                </c:pt>
                <c:pt idx="147">
                  <c:v>-0.14240009107000001</c:v>
                </c:pt>
                <c:pt idx="148">
                  <c:v>-0.10865036341000001</c:v>
                </c:pt>
                <c:pt idx="149">
                  <c:v>-0.31756104115</c:v>
                </c:pt>
                <c:pt idx="150">
                  <c:v>-0.16995947528999999</c:v>
                </c:pt>
                <c:pt idx="151">
                  <c:v>-0.20736881641999999</c:v>
                </c:pt>
                <c:pt idx="152">
                  <c:v>-0.21878710329000001</c:v>
                </c:pt>
                <c:pt idx="153">
                  <c:v>-0.23775023047999999</c:v>
                </c:pt>
                <c:pt idx="154">
                  <c:v>-0.21948540013000001</c:v>
                </c:pt>
                <c:pt idx="155">
                  <c:v>-0.17065079079000001</c:v>
                </c:pt>
                <c:pt idx="156">
                  <c:v>-0.16637882332000001</c:v>
                </c:pt>
                <c:pt idx="157">
                  <c:v>-0.40954217775000001</c:v>
                </c:pt>
                <c:pt idx="158">
                  <c:v>-0.19453274078999999</c:v>
                </c:pt>
                <c:pt idx="159">
                  <c:v>-0.17976749693999999</c:v>
                </c:pt>
                <c:pt idx="160">
                  <c:v>-9.0476915024999993E-2</c:v>
                </c:pt>
                <c:pt idx="161">
                  <c:v>-0.12548224978</c:v>
                </c:pt>
                <c:pt idx="162">
                  <c:v>-0.14504440672999999</c:v>
                </c:pt>
                <c:pt idx="163">
                  <c:v>-0.18948456829999999</c:v>
                </c:pt>
                <c:pt idx="164">
                  <c:v>-0.27785138684999999</c:v>
                </c:pt>
                <c:pt idx="165">
                  <c:v>-0.29370829275999999</c:v>
                </c:pt>
                <c:pt idx="166">
                  <c:v>-0.22891785050999999</c:v>
                </c:pt>
                <c:pt idx="167">
                  <c:v>-0.44190409178000001</c:v>
                </c:pt>
                <c:pt idx="168">
                  <c:v>-0.35705688206000002</c:v>
                </c:pt>
                <c:pt idx="169">
                  <c:v>-0.38527328137</c:v>
                </c:pt>
                <c:pt idx="170">
                  <c:v>-0.14944162146000001</c:v>
                </c:pt>
                <c:pt idx="171">
                  <c:v>-0.24341010141</c:v>
                </c:pt>
                <c:pt idx="172">
                  <c:v>-0.33321317458999999</c:v>
                </c:pt>
                <c:pt idx="173">
                  <c:v>-0.31878742186999998</c:v>
                </c:pt>
                <c:pt idx="174">
                  <c:v>-0.27642396803000002</c:v>
                </c:pt>
                <c:pt idx="175">
                  <c:v>-0.62198178263000004</c:v>
                </c:pt>
                <c:pt idx="176">
                  <c:v>-0.85290334448000005</c:v>
                </c:pt>
                <c:pt idx="177">
                  <c:v>-0.22355451500000001</c:v>
                </c:pt>
                <c:pt idx="178">
                  <c:v>-0.84977342507999998</c:v>
                </c:pt>
                <c:pt idx="179">
                  <c:v>-0.58249039265000002</c:v>
                </c:pt>
                <c:pt idx="180">
                  <c:v>-1.0857842558999999</c:v>
                </c:pt>
                <c:pt idx="181">
                  <c:v>-1.0153683789000001</c:v>
                </c:pt>
                <c:pt idx="182">
                  <c:v>-0.54998189066000003</c:v>
                </c:pt>
                <c:pt idx="183">
                  <c:v>-1.4668777261999999</c:v>
                </c:pt>
                <c:pt idx="184">
                  <c:v>-0.58854082592000001</c:v>
                </c:pt>
                <c:pt idx="185">
                  <c:v>-1.1023776064999999</c:v>
                </c:pt>
                <c:pt idx="186">
                  <c:v>-2.1175811613</c:v>
                </c:pt>
                <c:pt idx="187">
                  <c:v>-1.9632165910999999</c:v>
                </c:pt>
                <c:pt idx="188">
                  <c:v>-1.9294165417</c:v>
                </c:pt>
                <c:pt idx="189">
                  <c:v>-2.7647060487999999</c:v>
                </c:pt>
                <c:pt idx="190">
                  <c:v>-0.24721295601000001</c:v>
                </c:pt>
                <c:pt idx="191">
                  <c:v>-0.62062917332</c:v>
                </c:pt>
                <c:pt idx="192">
                  <c:v>-0.50737571515000002</c:v>
                </c:pt>
                <c:pt idx="193">
                  <c:v>-0.71797940262000004</c:v>
                </c:pt>
                <c:pt idx="194">
                  <c:v>-0.72582962899000003</c:v>
                </c:pt>
                <c:pt idx="195">
                  <c:v>-0.88749267634999995</c:v>
                </c:pt>
                <c:pt idx="196">
                  <c:v>-0.22158928923999999</c:v>
                </c:pt>
                <c:pt idx="197">
                  <c:v>-0.75397279353000002</c:v>
                </c:pt>
                <c:pt idx="198">
                  <c:v>-0.54813573524000003</c:v>
                </c:pt>
                <c:pt idx="199">
                  <c:v>-1.2466593667000001</c:v>
                </c:pt>
                <c:pt idx="200">
                  <c:v>-0.51706875350000003</c:v>
                </c:pt>
                <c:pt idx="201">
                  <c:v>-0.46261962180999999</c:v>
                </c:pt>
                <c:pt idx="202">
                  <c:v>-0.70410330395999998</c:v>
                </c:pt>
                <c:pt idx="203">
                  <c:v>-0.35935143146999998</c:v>
                </c:pt>
                <c:pt idx="204">
                  <c:v>-0.88903659451000006</c:v>
                </c:pt>
                <c:pt idx="205">
                  <c:v>-0.35753116207000002</c:v>
                </c:pt>
                <c:pt idx="206">
                  <c:v>-1.0408037037</c:v>
                </c:pt>
                <c:pt idx="207">
                  <c:v>-0.17055063126</c:v>
                </c:pt>
                <c:pt idx="208">
                  <c:v>-0.95265241518999999</c:v>
                </c:pt>
                <c:pt idx="209">
                  <c:v>-0.49550000358000001</c:v>
                </c:pt>
                <c:pt idx="210">
                  <c:v>-0.51515452954999996</c:v>
                </c:pt>
                <c:pt idx="211">
                  <c:v>-0.22105129539999999</c:v>
                </c:pt>
                <c:pt idx="212">
                  <c:v>-0.16945511789000001</c:v>
                </c:pt>
                <c:pt idx="213">
                  <c:v>-1.2095766220999999</c:v>
                </c:pt>
                <c:pt idx="214">
                  <c:v>-1.2112098936</c:v>
                </c:pt>
                <c:pt idx="215">
                  <c:v>-1.2752028465</c:v>
                </c:pt>
                <c:pt idx="216">
                  <c:v>-1.3015560306</c:v>
                </c:pt>
                <c:pt idx="217">
                  <c:v>-1.3080735447</c:v>
                </c:pt>
                <c:pt idx="218">
                  <c:v>-1.3272878299999999</c:v>
                </c:pt>
                <c:pt idx="219">
                  <c:v>-1.3554144079999999</c:v>
                </c:pt>
                <c:pt idx="220">
                  <c:v>-1.1889200859</c:v>
                </c:pt>
                <c:pt idx="221">
                  <c:v>-1.3296861698</c:v>
                </c:pt>
                <c:pt idx="222">
                  <c:v>-1.3914299214000001</c:v>
                </c:pt>
                <c:pt idx="223">
                  <c:v>-1.0190126803999999</c:v>
                </c:pt>
                <c:pt idx="224">
                  <c:v>-0.70606277502000003</c:v>
                </c:pt>
                <c:pt idx="225">
                  <c:v>-1.4441647125999999</c:v>
                </c:pt>
                <c:pt idx="226">
                  <c:v>-1.4669079841999999</c:v>
                </c:pt>
                <c:pt idx="227">
                  <c:v>-0.25128093748000002</c:v>
                </c:pt>
                <c:pt idx="228">
                  <c:v>-1.5380639848</c:v>
                </c:pt>
                <c:pt idx="229">
                  <c:v>-1.5721515240999999</c:v>
                </c:pt>
                <c:pt idx="230">
                  <c:v>-0.48445362335999997</c:v>
                </c:pt>
                <c:pt idx="231">
                  <c:v>-1.0269850537</c:v>
                </c:pt>
                <c:pt idx="232">
                  <c:v>-1.0807860760000001</c:v>
                </c:pt>
                <c:pt idx="233">
                  <c:v>-1.7738712346000001</c:v>
                </c:pt>
                <c:pt idx="234">
                  <c:v>-0.91370409390999996</c:v>
                </c:pt>
                <c:pt idx="235">
                  <c:v>-1.8387473405999999</c:v>
                </c:pt>
                <c:pt idx="236">
                  <c:v>-0.97951545088000003</c:v>
                </c:pt>
                <c:pt idx="237">
                  <c:v>-0.91556430435000002</c:v>
                </c:pt>
                <c:pt idx="238">
                  <c:v>-0.85544333915000004</c:v>
                </c:pt>
                <c:pt idx="239">
                  <c:v>-1.6577375065</c:v>
                </c:pt>
                <c:pt idx="240">
                  <c:v>-1.6494442616</c:v>
                </c:pt>
                <c:pt idx="241">
                  <c:v>-1.8346833278000001</c:v>
                </c:pt>
                <c:pt idx="242">
                  <c:v>-1.9124314377</c:v>
                </c:pt>
                <c:pt idx="243">
                  <c:v>-1.0842394440000001</c:v>
                </c:pt>
                <c:pt idx="244">
                  <c:v>-1.8513548982000001</c:v>
                </c:pt>
                <c:pt idx="245">
                  <c:v>-1.0190499894</c:v>
                </c:pt>
                <c:pt idx="246">
                  <c:v>-1.9305466474999999</c:v>
                </c:pt>
                <c:pt idx="247">
                  <c:v>-1.826980391</c:v>
                </c:pt>
                <c:pt idx="248">
                  <c:v>-1.8955416812000001</c:v>
                </c:pt>
                <c:pt idx="249">
                  <c:v>-1.7598238627</c:v>
                </c:pt>
              </c:numCache>
            </c:numRef>
          </c:xVal>
          <c:yVal>
            <c:numRef>
              <c:f>'50%转速 特征值'!$R$2:$R$301</c:f>
              <c:numCache>
                <c:formatCode>0.00E+00</c:formatCode>
                <c:ptCount val="300"/>
                <c:pt idx="0">
                  <c:v>-1.0408716217E-13</c:v>
                </c:pt>
                <c:pt idx="1">
                  <c:v>0.28602674908999998</c:v>
                </c:pt>
                <c:pt idx="2">
                  <c:v>-0.28602674903000003</c:v>
                </c:pt>
                <c:pt idx="3">
                  <c:v>0.45517089471</c:v>
                </c:pt>
                <c:pt idx="4">
                  <c:v>-0.45517089442999997</c:v>
                </c:pt>
                <c:pt idx="5">
                  <c:v>0.56651308590000005</c:v>
                </c:pt>
                <c:pt idx="6">
                  <c:v>-0.56651308622999996</c:v>
                </c:pt>
                <c:pt idx="7">
                  <c:v>0.65499388349999998</c:v>
                </c:pt>
                <c:pt idx="8">
                  <c:v>-0.65499388375000001</c:v>
                </c:pt>
                <c:pt idx="9">
                  <c:v>0.74632753601000001</c:v>
                </c:pt>
                <c:pt idx="10">
                  <c:v>0.94374752336000001</c:v>
                </c:pt>
                <c:pt idx="11">
                  <c:v>0.84229158530000003</c:v>
                </c:pt>
                <c:pt idx="12">
                  <c:v>1.0529524799000001</c:v>
                </c:pt>
                <c:pt idx="13">
                  <c:v>0.74632753663999996</c:v>
                </c:pt>
                <c:pt idx="14">
                  <c:v>1.1704063861</c:v>
                </c:pt>
                <c:pt idx="15">
                  <c:v>0.65499388278000004</c:v>
                </c:pt>
                <c:pt idx="16">
                  <c:v>0.56651308557000002</c:v>
                </c:pt>
                <c:pt idx="17">
                  <c:v>1.2957059136</c:v>
                </c:pt>
                <c:pt idx="18">
                  <c:v>0.45517089818000001</c:v>
                </c:pt>
                <c:pt idx="19">
                  <c:v>1.4276212977</c:v>
                </c:pt>
                <c:pt idx="20">
                  <c:v>2.2078917427000002</c:v>
                </c:pt>
                <c:pt idx="21">
                  <c:v>2.3534805131000001</c:v>
                </c:pt>
                <c:pt idx="22">
                  <c:v>1.5639118932</c:v>
                </c:pt>
                <c:pt idx="23">
                  <c:v>1.7012626886</c:v>
                </c:pt>
                <c:pt idx="24">
                  <c:v>1.427621308</c:v>
                </c:pt>
                <c:pt idx="25">
                  <c:v>1.2957059109</c:v>
                </c:pt>
                <c:pt idx="26">
                  <c:v>1.8353527138000001</c:v>
                </c:pt>
                <c:pt idx="27">
                  <c:v>1.170406386</c:v>
                </c:pt>
                <c:pt idx="28">
                  <c:v>1.9609483939000001</c:v>
                </c:pt>
                <c:pt idx="29">
                  <c:v>2.0718313571000002</c:v>
                </c:pt>
                <c:pt idx="30">
                  <c:v>3.2904716184999998</c:v>
                </c:pt>
                <c:pt idx="31">
                  <c:v>3.5267892771999998</c:v>
                </c:pt>
                <c:pt idx="32">
                  <c:v>2.3534804975000001</c:v>
                </c:pt>
                <c:pt idx="33">
                  <c:v>2.2078917449</c:v>
                </c:pt>
                <c:pt idx="34">
                  <c:v>3.9368319491000001</c:v>
                </c:pt>
                <c:pt idx="35">
                  <c:v>4.1320324495999996</c:v>
                </c:pt>
                <c:pt idx="36">
                  <c:v>4.2187535015000002</c:v>
                </c:pt>
                <c:pt idx="37">
                  <c:v>2.9561866634</c:v>
                </c:pt>
                <c:pt idx="38">
                  <c:v>2.0718313992000001</c:v>
                </c:pt>
                <c:pt idx="39">
                  <c:v>2.2848481651000001</c:v>
                </c:pt>
                <c:pt idx="40">
                  <c:v>4.1320324185999997</c:v>
                </c:pt>
                <c:pt idx="41">
                  <c:v>3.9368319785999999</c:v>
                </c:pt>
                <c:pt idx="42">
                  <c:v>4.2187534679000001</c:v>
                </c:pt>
                <c:pt idx="43">
                  <c:v>3.5267892830999998</c:v>
                </c:pt>
                <c:pt idx="44">
                  <c:v>4.5427455257</c:v>
                </c:pt>
                <c:pt idx="45">
                  <c:v>3.2904716287000002</c:v>
                </c:pt>
                <c:pt idx="46">
                  <c:v>5.1298034668000003</c:v>
                </c:pt>
                <c:pt idx="47">
                  <c:v>5.3287513763999996</c:v>
                </c:pt>
                <c:pt idx="48">
                  <c:v>5.4138832521999998</c:v>
                </c:pt>
                <c:pt idx="49">
                  <c:v>3.4807106177999998</c:v>
                </c:pt>
                <c:pt idx="50">
                  <c:v>5.1298034668000003</c:v>
                </c:pt>
                <c:pt idx="51">
                  <c:v>5.3287514181000004</c:v>
                </c:pt>
                <c:pt idx="52">
                  <c:v>4.5427455124999998</c:v>
                </c:pt>
                <c:pt idx="53">
                  <c:v>5.4138832095999998</c:v>
                </c:pt>
                <c:pt idx="54">
                  <c:v>5.6287606214999997</c:v>
                </c:pt>
                <c:pt idx="55">
                  <c:v>4.2187534826000004</c:v>
                </c:pt>
                <c:pt idx="56">
                  <c:v>4.1320324287999997</c:v>
                </c:pt>
                <c:pt idx="57">
                  <c:v>3.9368319977000001</c:v>
                </c:pt>
                <c:pt idx="58">
                  <c:v>6.0746713353999997</c:v>
                </c:pt>
                <c:pt idx="59">
                  <c:v>6.0827008321999996</c:v>
                </c:pt>
                <c:pt idx="60">
                  <c:v>10.088331265000001</c:v>
                </c:pt>
                <c:pt idx="61">
                  <c:v>10.441971412999999</c:v>
                </c:pt>
                <c:pt idx="62">
                  <c:v>9.7060721506000007</c:v>
                </c:pt>
                <c:pt idx="63">
                  <c:v>10.226340602000001</c:v>
                </c:pt>
                <c:pt idx="64">
                  <c:v>9.4331489695999995</c:v>
                </c:pt>
                <c:pt idx="65">
                  <c:v>9.8369957116000002</c:v>
                </c:pt>
                <c:pt idx="66">
                  <c:v>9.8763400737999998</c:v>
                </c:pt>
                <c:pt idx="67">
                  <c:v>9.4689101562999998</c:v>
                </c:pt>
                <c:pt idx="68">
                  <c:v>10.522927992</c:v>
                </c:pt>
                <c:pt idx="69">
                  <c:v>10.259216395999999</c:v>
                </c:pt>
                <c:pt idx="70">
                  <c:v>7.0497165420999996</c:v>
                </c:pt>
                <c:pt idx="71">
                  <c:v>7.1964735831000004</c:v>
                </c:pt>
                <c:pt idx="72">
                  <c:v>6.8406060775000004</c:v>
                </c:pt>
                <c:pt idx="73">
                  <c:v>7.2720473608000002</c:v>
                </c:pt>
                <c:pt idx="74">
                  <c:v>7.2170824651999999</c:v>
                </c:pt>
                <c:pt idx="75">
                  <c:v>6.3963300215999999</c:v>
                </c:pt>
                <c:pt idx="76">
                  <c:v>6.2888151456000001</c:v>
                </c:pt>
                <c:pt idx="77">
                  <c:v>6.0746713411000002</c:v>
                </c:pt>
                <c:pt idx="78">
                  <c:v>7.3974981037000003</c:v>
                </c:pt>
                <c:pt idx="79">
                  <c:v>7.9210528840999999</c:v>
                </c:pt>
                <c:pt idx="80">
                  <c:v>7.9210528457000002</c:v>
                </c:pt>
                <c:pt idx="81">
                  <c:v>8.0695925352</c:v>
                </c:pt>
                <c:pt idx="82">
                  <c:v>8.1321401328</c:v>
                </c:pt>
                <c:pt idx="83">
                  <c:v>7.9500470270000001</c:v>
                </c:pt>
                <c:pt idx="84">
                  <c:v>8.4101720145000005</c:v>
                </c:pt>
                <c:pt idx="85">
                  <c:v>8.2819390811000009</c:v>
                </c:pt>
                <c:pt idx="86">
                  <c:v>8.6037931096999998</c:v>
                </c:pt>
                <c:pt idx="87">
                  <c:v>7.2720473839000004</c:v>
                </c:pt>
                <c:pt idx="88">
                  <c:v>7.196473578</c:v>
                </c:pt>
                <c:pt idx="89">
                  <c:v>8.7817050031000008</c:v>
                </c:pt>
                <c:pt idx="90">
                  <c:v>9.0843052844999992</c:v>
                </c:pt>
                <c:pt idx="91">
                  <c:v>8.7817049908999998</c:v>
                </c:pt>
                <c:pt idx="92">
                  <c:v>9.1240657986000002</c:v>
                </c:pt>
                <c:pt idx="93">
                  <c:v>8.6037931082999997</c:v>
                </c:pt>
                <c:pt idx="94">
                  <c:v>8.8875533846000003</c:v>
                </c:pt>
                <c:pt idx="95">
                  <c:v>9.4331489373000004</c:v>
                </c:pt>
                <c:pt idx="96">
                  <c:v>9.4689101989999997</c:v>
                </c:pt>
                <c:pt idx="97">
                  <c:v>9.1478778425999998</c:v>
                </c:pt>
                <c:pt idx="98">
                  <c:v>8.4101720847999992</c:v>
                </c:pt>
                <c:pt idx="99">
                  <c:v>9.7060720976999999</c:v>
                </c:pt>
                <c:pt idx="100">
                  <c:v>10.088331265000001</c:v>
                </c:pt>
                <c:pt idx="101">
                  <c:v>10.441971412999999</c:v>
                </c:pt>
                <c:pt idx="102">
                  <c:v>9.7060721506000007</c:v>
                </c:pt>
                <c:pt idx="103">
                  <c:v>10.226340602000001</c:v>
                </c:pt>
                <c:pt idx="104">
                  <c:v>9.4331489695999995</c:v>
                </c:pt>
                <c:pt idx="105">
                  <c:v>9.8369957116000002</c:v>
                </c:pt>
                <c:pt idx="106">
                  <c:v>9.8763400737999998</c:v>
                </c:pt>
                <c:pt idx="107">
                  <c:v>9.4689101562999998</c:v>
                </c:pt>
                <c:pt idx="108">
                  <c:v>10.522927992</c:v>
                </c:pt>
                <c:pt idx="109">
                  <c:v>10.259216395999999</c:v>
                </c:pt>
                <c:pt idx="110">
                  <c:v>10.8842432</c:v>
                </c:pt>
                <c:pt idx="111">
                  <c:v>11.141973068</c:v>
                </c:pt>
                <c:pt idx="112">
                  <c:v>10.700616827999999</c:v>
                </c:pt>
                <c:pt idx="113">
                  <c:v>11.085694487</c:v>
                </c:pt>
                <c:pt idx="114">
                  <c:v>11.409612198</c:v>
                </c:pt>
                <c:pt idx="115">
                  <c:v>10.879840245</c:v>
                </c:pt>
                <c:pt idx="116">
                  <c:v>10.522927895</c:v>
                </c:pt>
                <c:pt idx="117">
                  <c:v>10.441971386000001</c:v>
                </c:pt>
                <c:pt idx="118">
                  <c:v>11.622287841</c:v>
                </c:pt>
                <c:pt idx="119">
                  <c:v>11.769225209</c:v>
                </c:pt>
                <c:pt idx="120">
                  <c:v>15.438233119</c:v>
                </c:pt>
                <c:pt idx="121">
                  <c:v>15.017656154000001</c:v>
                </c:pt>
                <c:pt idx="122">
                  <c:v>14.775723285</c:v>
                </c:pt>
                <c:pt idx="123">
                  <c:v>15.523905448000001</c:v>
                </c:pt>
                <c:pt idx="124">
                  <c:v>15.476611538</c:v>
                </c:pt>
                <c:pt idx="125">
                  <c:v>14.447331561</c:v>
                </c:pt>
                <c:pt idx="126">
                  <c:v>14.371428291999999</c:v>
                </c:pt>
                <c:pt idx="127">
                  <c:v>14.242546486</c:v>
                </c:pt>
                <c:pt idx="128">
                  <c:v>14.675584095</c:v>
                </c:pt>
                <c:pt idx="129">
                  <c:v>15.614489001000001</c:v>
                </c:pt>
                <c:pt idx="130">
                  <c:v>19.985806853</c:v>
                </c:pt>
                <c:pt idx="131">
                  <c:v>20.103894978</c:v>
                </c:pt>
                <c:pt idx="132">
                  <c:v>19.880440189000002</c:v>
                </c:pt>
                <c:pt idx="133">
                  <c:v>20.396289098</c:v>
                </c:pt>
                <c:pt idx="134">
                  <c:v>19.527649713999999</c:v>
                </c:pt>
                <c:pt idx="135">
                  <c:v>19.581850658</c:v>
                </c:pt>
                <c:pt idx="136">
                  <c:v>20.519918876999999</c:v>
                </c:pt>
                <c:pt idx="137">
                  <c:v>19.101247238999999</c:v>
                </c:pt>
                <c:pt idx="138">
                  <c:v>19.46802272</c:v>
                </c:pt>
                <c:pt idx="139">
                  <c:v>19.418989758999999</c:v>
                </c:pt>
                <c:pt idx="140">
                  <c:v>4.1320324271000004</c:v>
                </c:pt>
                <c:pt idx="141">
                  <c:v>3.9368320402000001</c:v>
                </c:pt>
                <c:pt idx="142">
                  <c:v>4.5427455287000003</c:v>
                </c:pt>
                <c:pt idx="143">
                  <c:v>4.2187534448999999</c:v>
                </c:pt>
                <c:pt idx="144">
                  <c:v>3.5267893018000001</c:v>
                </c:pt>
                <c:pt idx="145">
                  <c:v>3.2904716117000001</c:v>
                </c:pt>
                <c:pt idx="146">
                  <c:v>5.1298034673000004</c:v>
                </c:pt>
                <c:pt idx="147">
                  <c:v>5.3287513704</c:v>
                </c:pt>
                <c:pt idx="148">
                  <c:v>5.628760615</c:v>
                </c:pt>
                <c:pt idx="149">
                  <c:v>5.4138832039000002</c:v>
                </c:pt>
                <c:pt idx="150">
                  <c:v>7.9210529780999996</c:v>
                </c:pt>
                <c:pt idx="151">
                  <c:v>8.1321400082000004</c:v>
                </c:pt>
                <c:pt idx="152">
                  <c:v>8.0695924943000001</c:v>
                </c:pt>
                <c:pt idx="153">
                  <c:v>8.4101721082999994</c:v>
                </c:pt>
                <c:pt idx="154">
                  <c:v>8.6037930374999991</c:v>
                </c:pt>
                <c:pt idx="155">
                  <c:v>8.7817051045000003</c:v>
                </c:pt>
                <c:pt idx="156">
                  <c:v>7.2720473283000002</c:v>
                </c:pt>
                <c:pt idx="157">
                  <c:v>7.9500471895000002</c:v>
                </c:pt>
                <c:pt idx="158">
                  <c:v>7.1964735650999998</c:v>
                </c:pt>
                <c:pt idx="159">
                  <c:v>7.0497163469000004</c:v>
                </c:pt>
                <c:pt idx="160">
                  <c:v>11.769225416999999</c:v>
                </c:pt>
                <c:pt idx="161">
                  <c:v>12.378225670000001</c:v>
                </c:pt>
                <c:pt idx="162">
                  <c:v>12.374265975</c:v>
                </c:pt>
                <c:pt idx="163">
                  <c:v>11.409612156</c:v>
                </c:pt>
                <c:pt idx="164">
                  <c:v>11.622287843000001</c:v>
                </c:pt>
                <c:pt idx="165">
                  <c:v>12.322170548000001</c:v>
                </c:pt>
                <c:pt idx="166">
                  <c:v>11.141973103</c:v>
                </c:pt>
                <c:pt idx="167">
                  <c:v>11.65503668</c:v>
                </c:pt>
                <c:pt idx="168">
                  <c:v>12.505695105999999</c:v>
                </c:pt>
                <c:pt idx="169">
                  <c:v>12.568813137999999</c:v>
                </c:pt>
                <c:pt idx="170">
                  <c:v>30.293710277999999</c:v>
                </c:pt>
                <c:pt idx="171">
                  <c:v>30.465960066000001</c:v>
                </c:pt>
                <c:pt idx="172">
                  <c:v>30.547808727</c:v>
                </c:pt>
                <c:pt idx="173">
                  <c:v>29.378630661999999</c:v>
                </c:pt>
                <c:pt idx="174">
                  <c:v>29.204899248</c:v>
                </c:pt>
                <c:pt idx="175">
                  <c:v>29.506500119999998</c:v>
                </c:pt>
                <c:pt idx="176">
                  <c:v>30.437093189999999</c:v>
                </c:pt>
                <c:pt idx="177">
                  <c:v>28.780738539000001</c:v>
                </c:pt>
                <c:pt idx="178">
                  <c:v>29.284890451999999</c:v>
                </c:pt>
                <c:pt idx="179">
                  <c:v>31.185940853000002</c:v>
                </c:pt>
                <c:pt idx="180">
                  <c:v>99.880467702000004</c:v>
                </c:pt>
                <c:pt idx="181">
                  <c:v>99.242095699000004</c:v>
                </c:pt>
                <c:pt idx="182">
                  <c:v>98.765401999000005</c:v>
                </c:pt>
                <c:pt idx="183">
                  <c:v>99.956667558000007</c:v>
                </c:pt>
                <c:pt idx="184">
                  <c:v>101.97402121</c:v>
                </c:pt>
                <c:pt idx="185">
                  <c:v>102.05382053</c:v>
                </c:pt>
                <c:pt idx="186">
                  <c:v>100.85582617</c:v>
                </c:pt>
                <c:pt idx="187">
                  <c:v>101.65697216</c:v>
                </c:pt>
                <c:pt idx="188">
                  <c:v>98.468462715000001</c:v>
                </c:pt>
                <c:pt idx="189">
                  <c:v>100.02577493</c:v>
                </c:pt>
                <c:pt idx="190">
                  <c:v>49.397483837000003</c:v>
                </c:pt>
                <c:pt idx="191">
                  <c:v>50.120904979999999</c:v>
                </c:pt>
                <c:pt idx="192">
                  <c:v>49.197489451000003</c:v>
                </c:pt>
                <c:pt idx="193">
                  <c:v>49.513401234</c:v>
                </c:pt>
                <c:pt idx="194">
                  <c:v>49.493187812000002</c:v>
                </c:pt>
                <c:pt idx="195">
                  <c:v>49.922298986999998</c:v>
                </c:pt>
                <c:pt idx="196">
                  <c:v>51.079251755000001</c:v>
                </c:pt>
                <c:pt idx="197">
                  <c:v>50.712017494999998</c:v>
                </c:pt>
                <c:pt idx="198">
                  <c:v>50.930941685999997</c:v>
                </c:pt>
                <c:pt idx="199">
                  <c:v>49.358092333999998</c:v>
                </c:pt>
                <c:pt idx="200">
                  <c:v>40.006902748999998</c:v>
                </c:pt>
                <c:pt idx="201">
                  <c:v>39.384810678000001</c:v>
                </c:pt>
                <c:pt idx="202">
                  <c:v>39.734885276999997</c:v>
                </c:pt>
                <c:pt idx="203">
                  <c:v>40.672387749999999</c:v>
                </c:pt>
                <c:pt idx="204">
                  <c:v>40.227507858000003</c:v>
                </c:pt>
                <c:pt idx="205">
                  <c:v>38.982887460999997</c:v>
                </c:pt>
                <c:pt idx="206">
                  <c:v>40.044753212000003</c:v>
                </c:pt>
                <c:pt idx="207">
                  <c:v>41.180396823999999</c:v>
                </c:pt>
                <c:pt idx="208">
                  <c:v>40.714877666</c:v>
                </c:pt>
                <c:pt idx="209">
                  <c:v>38.777967533999998</c:v>
                </c:pt>
                <c:pt idx="210">
                  <c:v>41.187120037</c:v>
                </c:pt>
                <c:pt idx="211">
                  <c:v>38.538059556999997</c:v>
                </c:pt>
                <c:pt idx="212">
                  <c:v>38.494312792999999</c:v>
                </c:pt>
                <c:pt idx="213">
                  <c:v>39.465455013000003</c:v>
                </c:pt>
                <c:pt idx="214">
                  <c:v>39.394322490999997</c:v>
                </c:pt>
                <c:pt idx="215">
                  <c:v>39.536034508</c:v>
                </c:pt>
                <c:pt idx="216">
                  <c:v>39.593895340000003</c:v>
                </c:pt>
                <c:pt idx="217">
                  <c:v>39.631171709</c:v>
                </c:pt>
                <c:pt idx="218">
                  <c:v>39.644047696000001</c:v>
                </c:pt>
                <c:pt idx="219">
                  <c:v>39.647989221000003</c:v>
                </c:pt>
                <c:pt idx="220">
                  <c:v>40.827246463999998</c:v>
                </c:pt>
                <c:pt idx="221">
                  <c:v>39.376987049999997</c:v>
                </c:pt>
                <c:pt idx="222">
                  <c:v>39.644362631</c:v>
                </c:pt>
                <c:pt idx="223">
                  <c:v>41.080670482999999</c:v>
                </c:pt>
                <c:pt idx="224">
                  <c:v>41.354758324999999</c:v>
                </c:pt>
                <c:pt idx="225">
                  <c:v>39.647210381000001</c:v>
                </c:pt>
                <c:pt idx="226">
                  <c:v>40.357004877999998</c:v>
                </c:pt>
                <c:pt idx="227">
                  <c:v>41.658791635999997</c:v>
                </c:pt>
                <c:pt idx="228">
                  <c:v>39.720118872999997</c:v>
                </c:pt>
                <c:pt idx="229">
                  <c:v>39.624555497000003</c:v>
                </c:pt>
                <c:pt idx="230">
                  <c:v>41.899836354999998</c:v>
                </c:pt>
                <c:pt idx="231">
                  <c:v>38.518491275999999</c:v>
                </c:pt>
                <c:pt idx="232">
                  <c:v>38.544407454999998</c:v>
                </c:pt>
                <c:pt idx="233">
                  <c:v>39.944502407000002</c:v>
                </c:pt>
                <c:pt idx="234">
                  <c:v>38.221940795999998</c:v>
                </c:pt>
                <c:pt idx="235">
                  <c:v>39.842782990000003</c:v>
                </c:pt>
                <c:pt idx="236">
                  <c:v>38.220101999999997</c:v>
                </c:pt>
                <c:pt idx="237">
                  <c:v>38.177130454999997</c:v>
                </c:pt>
                <c:pt idx="238">
                  <c:v>38.094561669000001</c:v>
                </c:pt>
                <c:pt idx="239">
                  <c:v>38.983890002000003</c:v>
                </c:pt>
                <c:pt idx="240">
                  <c:v>38.952406383000003</c:v>
                </c:pt>
                <c:pt idx="241">
                  <c:v>40.704901917000001</c:v>
                </c:pt>
                <c:pt idx="242">
                  <c:v>39.746482890999999</c:v>
                </c:pt>
                <c:pt idx="243">
                  <c:v>38.138229514999999</c:v>
                </c:pt>
                <c:pt idx="244">
                  <c:v>40.861269522000001</c:v>
                </c:pt>
                <c:pt idx="245">
                  <c:v>37.998987643</c:v>
                </c:pt>
                <c:pt idx="246">
                  <c:v>40.770683345999998</c:v>
                </c:pt>
                <c:pt idx="247">
                  <c:v>38.825319434999997</c:v>
                </c:pt>
                <c:pt idx="248">
                  <c:v>38.723231644000002</c:v>
                </c:pt>
                <c:pt idx="249">
                  <c:v>41.495592436000003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B2D-4437-85A1-6BCB8A1D4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652480"/>
        <c:axId val="503642312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'50%转速 特征值'!$A$1:$C$1</c15:sqref>
                        </c15:formulaRef>
                      </c:ext>
                    </c:extLst>
                    <c:strCache>
                      <c:ptCount val="1"/>
                      <c:pt idx="0">
                        <c:v>3kpa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8"/>
                  <c:spPr>
                    <a:solidFill>
                      <a:schemeClr val="tx1"/>
                    </a:solidFill>
                    <a:ln w="9525">
                      <a:noFill/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'50%转速 特征值'!$B$2:$B$101</c15:sqref>
                        </c15:formulaRef>
                      </c:ext>
                    </c:extLst>
                    <c:numCache>
                      <c:formatCode>0.00E+00</c:formatCode>
                      <c:ptCount val="100"/>
                      <c:pt idx="0">
                        <c:v>-0.30426789722000003</c:v>
                      </c:pt>
                      <c:pt idx="1">
                        <c:v>-0.44415105014</c:v>
                      </c:pt>
                      <c:pt idx="2">
                        <c:v>-0.44415105004</c:v>
                      </c:pt>
                      <c:pt idx="3">
                        <c:v>-0.65705962311999999</c:v>
                      </c:pt>
                      <c:pt idx="4">
                        <c:v>-0.65705962297999998</c:v>
                      </c:pt>
                      <c:pt idx="5">
                        <c:v>-0.86097309941</c:v>
                      </c:pt>
                      <c:pt idx="6">
                        <c:v>-0.86097309979000003</c:v>
                      </c:pt>
                      <c:pt idx="7">
                        <c:v>-1.0019109605000001</c:v>
                      </c:pt>
                      <c:pt idx="8">
                        <c:v>-1.0019109603</c:v>
                      </c:pt>
                      <c:pt idx="9">
                        <c:v>-1.1045848740999999</c:v>
                      </c:pt>
                      <c:pt idx="10">
                        <c:v>-0.21655066665</c:v>
                      </c:pt>
                      <c:pt idx="11">
                        <c:v>-0.15896598155</c:v>
                      </c:pt>
                      <c:pt idx="12">
                        <c:v>-0.3042679043</c:v>
                      </c:pt>
                      <c:pt idx="13">
                        <c:v>-0.44415103993999999</c:v>
                      </c:pt>
                      <c:pt idx="14">
                        <c:v>-0.44415102668000001</c:v>
                      </c:pt>
                      <c:pt idx="15">
                        <c:v>-0.65705960926999996</c:v>
                      </c:pt>
                      <c:pt idx="16">
                        <c:v>-0.86097310545000005</c:v>
                      </c:pt>
                      <c:pt idx="17">
                        <c:v>-0.65705960755000004</c:v>
                      </c:pt>
                      <c:pt idx="18">
                        <c:v>-1.0019110229999999</c:v>
                      </c:pt>
                      <c:pt idx="19">
                        <c:v>-1.1045846412</c:v>
                      </c:pt>
                      <c:pt idx="20">
                        <c:v>-0.21655076069000001</c:v>
                      </c:pt>
                      <c:pt idx="21">
                        <c:v>-0.15896601398999999</c:v>
                      </c:pt>
                      <c:pt idx="22">
                        <c:v>-0.19488513263000001</c:v>
                      </c:pt>
                      <c:pt idx="23">
                        <c:v>-0.25220549667999997</c:v>
                      </c:pt>
                      <c:pt idx="24">
                        <c:v>-0.23074606982000001</c:v>
                      </c:pt>
                      <c:pt idx="25">
                        <c:v>-1.7433652630000001</c:v>
                      </c:pt>
                      <c:pt idx="26">
                        <c:v>-1.7354067324</c:v>
                      </c:pt>
                      <c:pt idx="27">
                        <c:v>-1.7986312514</c:v>
                      </c:pt>
                      <c:pt idx="28">
                        <c:v>-0.65705963075999996</c:v>
                      </c:pt>
                      <c:pt idx="29">
                        <c:v>-1.7753172800999999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'50%转速 特征值'!$C$2:$C$101</c15:sqref>
                        </c15:formulaRef>
                      </c:ext>
                    </c:extLst>
                    <c:numCache>
                      <c:formatCode>0.00E+00</c:formatCode>
                      <c:ptCount val="100"/>
                      <c:pt idx="0">
                        <c:v>-1.5196015405E-11</c:v>
                      </c:pt>
                      <c:pt idx="1">
                        <c:v>-6.6741144786999995E-2</c:v>
                      </c:pt>
                      <c:pt idx="2">
                        <c:v>6.6741144959999998E-2</c:v>
                      </c:pt>
                      <c:pt idx="3">
                        <c:v>-0.15537970776000001</c:v>
                      </c:pt>
                      <c:pt idx="4">
                        <c:v>0.15537970731</c:v>
                      </c:pt>
                      <c:pt idx="5">
                        <c:v>-0.22589086447000001</c:v>
                      </c:pt>
                      <c:pt idx="6">
                        <c:v>0.22589086383000001</c:v>
                      </c:pt>
                      <c:pt idx="7">
                        <c:v>-0.24626091586000001</c:v>
                      </c:pt>
                      <c:pt idx="8">
                        <c:v>0.24626091563999999</c:v>
                      </c:pt>
                      <c:pt idx="9">
                        <c:v>0.29731888393</c:v>
                      </c:pt>
                      <c:pt idx="10">
                        <c:v>2.1399798878</c:v>
                      </c:pt>
                      <c:pt idx="11">
                        <c:v>2.2798382187000001</c:v>
                      </c:pt>
                      <c:pt idx="12">
                        <c:v>4.7879216146999998E-9</c:v>
                      </c:pt>
                      <c:pt idx="13">
                        <c:v>6.6741161004999994E-2</c:v>
                      </c:pt>
                      <c:pt idx="14">
                        <c:v>-6.6741178371000007E-2</c:v>
                      </c:pt>
                      <c:pt idx="15">
                        <c:v>0.15537973966999999</c:v>
                      </c:pt>
                      <c:pt idx="16">
                        <c:v>0.22589083417</c:v>
                      </c:pt>
                      <c:pt idx="17">
                        <c:v>-0.15537970495</c:v>
                      </c:pt>
                      <c:pt idx="18">
                        <c:v>0.24626093066999999</c:v>
                      </c:pt>
                      <c:pt idx="19">
                        <c:v>0.29731864743999997</c:v>
                      </c:pt>
                      <c:pt idx="20">
                        <c:v>2.1399799113000002</c:v>
                      </c:pt>
                      <c:pt idx="21">
                        <c:v>2.2798382256999998</c:v>
                      </c:pt>
                      <c:pt idx="22">
                        <c:v>3.1068462616999999</c:v>
                      </c:pt>
                      <c:pt idx="23">
                        <c:v>3.4815722714000001</c:v>
                      </c:pt>
                      <c:pt idx="24">
                        <c:v>3.6530099256000002</c:v>
                      </c:pt>
                      <c:pt idx="25">
                        <c:v>1.8641938622000001</c:v>
                      </c:pt>
                      <c:pt idx="26">
                        <c:v>2.8135148943999999</c:v>
                      </c:pt>
                      <c:pt idx="27">
                        <c:v>2.5279471316</c:v>
                      </c:pt>
                      <c:pt idx="28">
                        <c:v>0.15537973049000001</c:v>
                      </c:pt>
                      <c:pt idx="29">
                        <c:v>1.1777342967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4B2D-4437-85A1-6BCB8A1D48AE}"/>
                  </c:ext>
                </c:extLst>
              </c15:ser>
            </c15:filteredScatterSeries>
            <c15:filteredScatterSeries>
              <c15:ser>
                <c:idx val="0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特征值'!$D$1</c15:sqref>
                        </c15:formulaRef>
                      </c:ext>
                    </c:extLst>
                    <c:strCache>
                      <c:ptCount val="1"/>
                      <c:pt idx="0">
                        <c:v>4kpa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8"/>
                  <c:spPr>
                    <a:solidFill>
                      <a:srgbClr val="FF0000"/>
                    </a:solidFill>
                    <a:ln w="9525">
                      <a:noFill/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特征值'!$E$2:$E$101</c15:sqref>
                        </c15:formulaRef>
                      </c:ext>
                    </c:extLst>
                    <c:numCache>
                      <c:formatCode>0.00E+00</c:formatCode>
                      <c:ptCount val="100"/>
                      <c:pt idx="0">
                        <c:v>-0.25885084002999997</c:v>
                      </c:pt>
                      <c:pt idx="1">
                        <c:v>-0.38817332383000003</c:v>
                      </c:pt>
                      <c:pt idx="2">
                        <c:v>-0.38817332383999997</c:v>
                      </c:pt>
                      <c:pt idx="3">
                        <c:v>-0.56602871259999998</c:v>
                      </c:pt>
                      <c:pt idx="4">
                        <c:v>-0.56602871260999998</c:v>
                      </c:pt>
                      <c:pt idx="5">
                        <c:v>-0.73264749996</c:v>
                      </c:pt>
                      <c:pt idx="6">
                        <c:v>-0.73264749984999999</c:v>
                      </c:pt>
                      <c:pt idx="7">
                        <c:v>-0.85925830902</c:v>
                      </c:pt>
                      <c:pt idx="8">
                        <c:v>-0.85925830870999997</c:v>
                      </c:pt>
                      <c:pt idx="9">
                        <c:v>-0.95264193779999995</c:v>
                      </c:pt>
                      <c:pt idx="10">
                        <c:v>-0.20448573849000001</c:v>
                      </c:pt>
                      <c:pt idx="11">
                        <c:v>-0.38817331633000002</c:v>
                      </c:pt>
                      <c:pt idx="12">
                        <c:v>-0.25885084641</c:v>
                      </c:pt>
                      <c:pt idx="13">
                        <c:v>-0.56602873189000003</c:v>
                      </c:pt>
                      <c:pt idx="14">
                        <c:v>-0.73264749203000001</c:v>
                      </c:pt>
                      <c:pt idx="15">
                        <c:v>-0.85925836500999997</c:v>
                      </c:pt>
                      <c:pt idx="16">
                        <c:v>-0.38817332716000003</c:v>
                      </c:pt>
                      <c:pt idx="17">
                        <c:v>-0.95264193890000004</c:v>
                      </c:pt>
                      <c:pt idx="18">
                        <c:v>-1.0661264557000001</c:v>
                      </c:pt>
                      <c:pt idx="19">
                        <c:v>-1.1857685621</c:v>
                      </c:pt>
                      <c:pt idx="20">
                        <c:v>-0.20448578803</c:v>
                      </c:pt>
                      <c:pt idx="21">
                        <c:v>-0.15543305718</c:v>
                      </c:pt>
                      <c:pt idx="22">
                        <c:v>-0.19988048336</c:v>
                      </c:pt>
                      <c:pt idx="23">
                        <c:v>-0.23943690648999999</c:v>
                      </c:pt>
                      <c:pt idx="24">
                        <c:v>-0.23567202035000001</c:v>
                      </c:pt>
                      <c:pt idx="25">
                        <c:v>-1.591472695</c:v>
                      </c:pt>
                      <c:pt idx="26">
                        <c:v>-1.5977748086000001</c:v>
                      </c:pt>
                      <c:pt idx="27">
                        <c:v>-1.6733430368</c:v>
                      </c:pt>
                      <c:pt idx="28">
                        <c:v>-0.95264195473000002</c:v>
                      </c:pt>
                      <c:pt idx="29">
                        <c:v>-1.0661264806999999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特征值'!$F$2:$F$101</c15:sqref>
                        </c15:formulaRef>
                      </c:ext>
                    </c:extLst>
                    <c:numCache>
                      <c:formatCode>0.00E+00</c:formatCode>
                      <c:ptCount val="100"/>
                      <c:pt idx="0">
                        <c:v>-2.2612740442E-10</c:v>
                      </c:pt>
                      <c:pt idx="1">
                        <c:v>-0.11981373033999999</c:v>
                      </c:pt>
                      <c:pt idx="2">
                        <c:v>0.1198137304</c:v>
                      </c:pt>
                      <c:pt idx="3">
                        <c:v>0.24911854964999999</c:v>
                      </c:pt>
                      <c:pt idx="4">
                        <c:v>-0.24911854964999999</c:v>
                      </c:pt>
                      <c:pt idx="5">
                        <c:v>-0.36124748447999999</c:v>
                      </c:pt>
                      <c:pt idx="6">
                        <c:v>0.36124748444999999</c:v>
                      </c:pt>
                      <c:pt idx="7">
                        <c:v>-0.42346699127999998</c:v>
                      </c:pt>
                      <c:pt idx="8">
                        <c:v>0.42346699172000002</c:v>
                      </c:pt>
                      <c:pt idx="9">
                        <c:v>-0.50400277369000002</c:v>
                      </c:pt>
                      <c:pt idx="10">
                        <c:v>2.1655074583</c:v>
                      </c:pt>
                      <c:pt idx="11">
                        <c:v>0.11981374294</c:v>
                      </c:pt>
                      <c:pt idx="12">
                        <c:v>9.7619987648999998E-9</c:v>
                      </c:pt>
                      <c:pt idx="13">
                        <c:v>0.24911853449999999</c:v>
                      </c:pt>
                      <c:pt idx="14">
                        <c:v>0.36124746533000002</c:v>
                      </c:pt>
                      <c:pt idx="15">
                        <c:v>0.42346699101000002</c:v>
                      </c:pt>
                      <c:pt idx="16">
                        <c:v>-0.11981373306</c:v>
                      </c:pt>
                      <c:pt idx="17">
                        <c:v>0.50400274516999999</c:v>
                      </c:pt>
                      <c:pt idx="18">
                        <c:v>0.58249649303999995</c:v>
                      </c:pt>
                      <c:pt idx="19">
                        <c:v>0.64927698704000003</c:v>
                      </c:pt>
                      <c:pt idx="20">
                        <c:v>2.165507426</c:v>
                      </c:pt>
                      <c:pt idx="21">
                        <c:v>2.3125939281000001</c:v>
                      </c:pt>
                      <c:pt idx="22">
                        <c:v>3.1627157679</c:v>
                      </c:pt>
                      <c:pt idx="23">
                        <c:v>3.4880319487999998</c:v>
                      </c:pt>
                      <c:pt idx="24">
                        <c:v>3.7323890818000001</c:v>
                      </c:pt>
                      <c:pt idx="25">
                        <c:v>1.7923634229000001</c:v>
                      </c:pt>
                      <c:pt idx="26">
                        <c:v>2.6640068236999999</c:v>
                      </c:pt>
                      <c:pt idx="27">
                        <c:v>2.4116682105999998</c:v>
                      </c:pt>
                      <c:pt idx="28">
                        <c:v>0.50400271472000002</c:v>
                      </c:pt>
                      <c:pt idx="29">
                        <c:v>0.58249643562999998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B2D-4437-85A1-6BCB8A1D48AE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特征值'!$G$1:$I$1</c15:sqref>
                        </c15:formulaRef>
                      </c:ext>
                    </c:extLst>
                    <c:strCache>
                      <c:ptCount val="1"/>
                      <c:pt idx="0">
                        <c:v>5kpa</c:v>
                      </c:pt>
                    </c:strCache>
                  </c:strRef>
                </c:tx>
                <c:spPr>
                  <a:ln w="25400" cap="rnd">
                    <a:noFill/>
                    <a:round/>
                  </a:ln>
                  <a:effectLst/>
                </c:spPr>
                <c:marker>
                  <c:symbol val="circle"/>
                  <c:size val="6"/>
                  <c:spPr>
                    <a:noFill/>
                    <a:ln w="12700">
                      <a:solidFill>
                        <a:srgbClr val="FF0000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特征值'!$H$2:$H$101</c15:sqref>
                        </c15:formulaRef>
                      </c:ext>
                    </c:extLst>
                    <c:numCache>
                      <c:formatCode>0.00E+00</c:formatCode>
                      <c:ptCount val="100"/>
                      <c:pt idx="0">
                        <c:v>-0.13452441315999999</c:v>
                      </c:pt>
                      <c:pt idx="1">
                        <c:v>-0.20617898582999999</c:v>
                      </c:pt>
                      <c:pt idx="2">
                        <c:v>-0.20617898586</c:v>
                      </c:pt>
                      <c:pt idx="3">
                        <c:v>-0.26845391481000003</c:v>
                      </c:pt>
                      <c:pt idx="4">
                        <c:v>-0.26845391477000002</c:v>
                      </c:pt>
                      <c:pt idx="5">
                        <c:v>-0.32372228845000001</c:v>
                      </c:pt>
                      <c:pt idx="6">
                        <c:v>-0.32372228850000001</c:v>
                      </c:pt>
                      <c:pt idx="7">
                        <c:v>-0.37511112893999998</c:v>
                      </c:pt>
                      <c:pt idx="8">
                        <c:v>-0.37511112889999998</c:v>
                      </c:pt>
                      <c:pt idx="9">
                        <c:v>-0.42015305750999998</c:v>
                      </c:pt>
                      <c:pt idx="10">
                        <c:v>-0.42015303798999998</c:v>
                      </c:pt>
                      <c:pt idx="11">
                        <c:v>-0.37511112014999998</c:v>
                      </c:pt>
                      <c:pt idx="12">
                        <c:v>-0.47573114350000001</c:v>
                      </c:pt>
                      <c:pt idx="13">
                        <c:v>-0.32372229563999999</c:v>
                      </c:pt>
                      <c:pt idx="14">
                        <c:v>-0.53930329264999999</c:v>
                      </c:pt>
                      <c:pt idx="15">
                        <c:v>-0.26845391281999997</c:v>
                      </c:pt>
                      <c:pt idx="16">
                        <c:v>-0.61052025214000005</c:v>
                      </c:pt>
                      <c:pt idx="17">
                        <c:v>-0.2061789986</c:v>
                      </c:pt>
                      <c:pt idx="18">
                        <c:v>-0.69027910750999999</c:v>
                      </c:pt>
                      <c:pt idx="19">
                        <c:v>-0.77836587854999995</c:v>
                      </c:pt>
                      <c:pt idx="20">
                        <c:v>-0.18724659476</c:v>
                      </c:pt>
                      <c:pt idx="21">
                        <c:v>-0.1623579594</c:v>
                      </c:pt>
                      <c:pt idx="22">
                        <c:v>-0.77836584596000002</c:v>
                      </c:pt>
                      <c:pt idx="23">
                        <c:v>-0.69027919594999998</c:v>
                      </c:pt>
                      <c:pt idx="24">
                        <c:v>-0.61052024508000002</c:v>
                      </c:pt>
                      <c:pt idx="25">
                        <c:v>-0.87387894730000004</c:v>
                      </c:pt>
                      <c:pt idx="26">
                        <c:v>-0.53930329426000001</c:v>
                      </c:pt>
                      <c:pt idx="27">
                        <c:v>-0.97555534579000003</c:v>
                      </c:pt>
                      <c:pt idx="28">
                        <c:v>-1.0820221614000001</c:v>
                      </c:pt>
                      <c:pt idx="29">
                        <c:v>-1.1921111748</c:v>
                      </c:pt>
                      <c:pt idx="30">
                        <c:v>-0.19362557990000001</c:v>
                      </c:pt>
                      <c:pt idx="31">
                        <c:v>-0.24034822994999999</c:v>
                      </c:pt>
                      <c:pt idx="32">
                        <c:v>-0.23154498975999999</c:v>
                      </c:pt>
                      <c:pt idx="33">
                        <c:v>-0.22877285936</c:v>
                      </c:pt>
                      <c:pt idx="34">
                        <c:v>-0.15797716345999999</c:v>
                      </c:pt>
                      <c:pt idx="35">
                        <c:v>-0.22557845901000001</c:v>
                      </c:pt>
                      <c:pt idx="36">
                        <c:v>-0.22541044686</c:v>
                      </c:pt>
                      <c:pt idx="37">
                        <c:v>-0.13560290094999999</c:v>
                      </c:pt>
                      <c:pt idx="38">
                        <c:v>-0.28044515882999999</c:v>
                      </c:pt>
                      <c:pt idx="39">
                        <c:v>-1.2377138913000001</c:v>
                      </c:pt>
                      <c:pt idx="40">
                        <c:v>-0.16270749757</c:v>
                      </c:pt>
                      <c:pt idx="41">
                        <c:v>-0.26046416895000002</c:v>
                      </c:pt>
                      <c:pt idx="42">
                        <c:v>-0.16406293517000001</c:v>
                      </c:pt>
                      <c:pt idx="43">
                        <c:v>-0.12503693842999999</c:v>
                      </c:pt>
                      <c:pt idx="44">
                        <c:v>-0.16920484887000001</c:v>
                      </c:pt>
                      <c:pt idx="45">
                        <c:v>-0.28044514577000001</c:v>
                      </c:pt>
                      <c:pt idx="46">
                        <c:v>-0.13560288733</c:v>
                      </c:pt>
                      <c:pt idx="47">
                        <c:v>-0.22541052951000001</c:v>
                      </c:pt>
                      <c:pt idx="48">
                        <c:v>-0.18616682918999999</c:v>
                      </c:pt>
                      <c:pt idx="49">
                        <c:v>-0.17408851795999999</c:v>
                      </c:pt>
                      <c:pt idx="50">
                        <c:v>-0.26888127341000001</c:v>
                      </c:pt>
                      <c:pt idx="51">
                        <c:v>-0.15870677257999999</c:v>
                      </c:pt>
                      <c:pt idx="52">
                        <c:v>-0.30716625617999999</c:v>
                      </c:pt>
                      <c:pt idx="53">
                        <c:v>-0.47965874188000002</c:v>
                      </c:pt>
                      <c:pt idx="54">
                        <c:v>-0.52953340617</c:v>
                      </c:pt>
                      <c:pt idx="55">
                        <c:v>-0.11634071403</c:v>
                      </c:pt>
                      <c:pt idx="56">
                        <c:v>-0.37412780088999997</c:v>
                      </c:pt>
                      <c:pt idx="57">
                        <c:v>-0.50580212872999997</c:v>
                      </c:pt>
                      <c:pt idx="58">
                        <c:v>-0.52214425980000001</c:v>
                      </c:pt>
                      <c:pt idx="59">
                        <c:v>-0.26873547811999998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特征值'!$I$2:$I$101</c15:sqref>
                        </c15:formulaRef>
                      </c:ext>
                    </c:extLst>
                    <c:numCache>
                      <c:formatCode>0.00E+00</c:formatCode>
                      <c:ptCount val="100"/>
                      <c:pt idx="0">
                        <c:v>-3.6326332801000002E-12</c:v>
                      </c:pt>
                      <c:pt idx="1">
                        <c:v>0.25372710805999998</c:v>
                      </c:pt>
                      <c:pt idx="2">
                        <c:v>-0.25372710800999998</c:v>
                      </c:pt>
                      <c:pt idx="3">
                        <c:v>0.43840264602000001</c:v>
                      </c:pt>
                      <c:pt idx="4">
                        <c:v>-0.43840264616000002</c:v>
                      </c:pt>
                      <c:pt idx="5">
                        <c:v>0.57456027861000003</c:v>
                      </c:pt>
                      <c:pt idx="6">
                        <c:v>-0.57456027860000003</c:v>
                      </c:pt>
                      <c:pt idx="7">
                        <c:v>0.67849902067000001</c:v>
                      </c:pt>
                      <c:pt idx="8">
                        <c:v>-0.67849902071000001</c:v>
                      </c:pt>
                      <c:pt idx="9">
                        <c:v>0.78288936887000005</c:v>
                      </c:pt>
                      <c:pt idx="10">
                        <c:v>0.78288936038000001</c:v>
                      </c:pt>
                      <c:pt idx="11">
                        <c:v>0.67849904228000002</c:v>
                      </c:pt>
                      <c:pt idx="12">
                        <c:v>0.89084967739999998</c:v>
                      </c:pt>
                      <c:pt idx="13">
                        <c:v>0.57456028023000005</c:v>
                      </c:pt>
                      <c:pt idx="14">
                        <c:v>1.0000082925</c:v>
                      </c:pt>
                      <c:pt idx="15">
                        <c:v>0.43840264422000003</c:v>
                      </c:pt>
                      <c:pt idx="16">
                        <c:v>1.1137987143999999</c:v>
                      </c:pt>
                      <c:pt idx="17">
                        <c:v>0.25372712402000003</c:v>
                      </c:pt>
                      <c:pt idx="18">
                        <c:v>1.2331702973000001</c:v>
                      </c:pt>
                      <c:pt idx="19">
                        <c:v>1.3577957598999999</c:v>
                      </c:pt>
                      <c:pt idx="20">
                        <c:v>2.1933048739999998</c:v>
                      </c:pt>
                      <c:pt idx="21">
                        <c:v>2.3400233267999999</c:v>
                      </c:pt>
                      <c:pt idx="22">
                        <c:v>1.3577957907</c:v>
                      </c:pt>
                      <c:pt idx="23">
                        <c:v>1.2331702930999999</c:v>
                      </c:pt>
                      <c:pt idx="24">
                        <c:v>1.1137986850999999</c:v>
                      </c:pt>
                      <c:pt idx="25">
                        <c:v>1.4865676579</c:v>
                      </c:pt>
                      <c:pt idx="26">
                        <c:v>1.0000082814</c:v>
                      </c:pt>
                      <c:pt idx="27">
                        <c:v>1.6174029229</c:v>
                      </c:pt>
                      <c:pt idx="28">
                        <c:v>1.7472077266999999</c:v>
                      </c:pt>
                      <c:pt idx="29">
                        <c:v>1.8720598534999999</c:v>
                      </c:pt>
                      <c:pt idx="30">
                        <c:v>4.0939188774000002</c:v>
                      </c:pt>
                      <c:pt idx="31">
                        <c:v>3.8589597231999999</c:v>
                      </c:pt>
                      <c:pt idx="32">
                        <c:v>4.1779002449</c:v>
                      </c:pt>
                      <c:pt idx="33">
                        <c:v>3.5075385405000001</c:v>
                      </c:pt>
                      <c:pt idx="34">
                        <c:v>4.4833856212000001</c:v>
                      </c:pt>
                      <c:pt idx="35">
                        <c:v>3.2404969384000002</c:v>
                      </c:pt>
                      <c:pt idx="36">
                        <c:v>5.1160034516000001</c:v>
                      </c:pt>
                      <c:pt idx="37">
                        <c:v>5.3184663245000001</c:v>
                      </c:pt>
                      <c:pt idx="38">
                        <c:v>5.4660865440000004</c:v>
                      </c:pt>
                      <c:pt idx="39">
                        <c:v>3.2114154453000001</c:v>
                      </c:pt>
                      <c:pt idx="40">
                        <c:v>6.0316808131000004</c:v>
                      </c:pt>
                      <c:pt idx="41">
                        <c:v>6.0552669358999998</c:v>
                      </c:pt>
                      <c:pt idx="42">
                        <c:v>6.2455479813999997</c:v>
                      </c:pt>
                      <c:pt idx="43">
                        <c:v>5.6017713379999998</c:v>
                      </c:pt>
                      <c:pt idx="44">
                        <c:v>6.3567507824999998</c:v>
                      </c:pt>
                      <c:pt idx="45">
                        <c:v>5.4660865756000003</c:v>
                      </c:pt>
                      <c:pt idx="46">
                        <c:v>5.3184663052000003</c:v>
                      </c:pt>
                      <c:pt idx="47">
                        <c:v>5.1160034755000003</c:v>
                      </c:pt>
                      <c:pt idx="48">
                        <c:v>6.8168662355</c:v>
                      </c:pt>
                      <c:pt idx="49">
                        <c:v>7.0079399763000003</c:v>
                      </c:pt>
                      <c:pt idx="50">
                        <c:v>9.9343936544000009</c:v>
                      </c:pt>
                      <c:pt idx="51">
                        <c:v>10.321625624999999</c:v>
                      </c:pt>
                      <c:pt idx="52">
                        <c:v>10.404636224000001</c:v>
                      </c:pt>
                      <c:pt idx="53">
                        <c:v>10.117440481999999</c:v>
                      </c:pt>
                      <c:pt idx="54">
                        <c:v>10.108011211000001</c:v>
                      </c:pt>
                      <c:pt idx="55">
                        <c:v>9.3937987707000001</c:v>
                      </c:pt>
                      <c:pt idx="56">
                        <c:v>9.5537913349999997</c:v>
                      </c:pt>
                      <c:pt idx="57">
                        <c:v>9.7116669853000008</c:v>
                      </c:pt>
                      <c:pt idx="58">
                        <c:v>9.7368836494999993</c:v>
                      </c:pt>
                      <c:pt idx="59">
                        <c:v>9.3933753371000002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B2D-4437-85A1-6BCB8A1D48AE}"/>
                  </c:ext>
                </c:extLst>
              </c15:ser>
            </c15:filteredScatterSeries>
            <c15:filteredScatterSeries>
              <c15:ser>
                <c:idx val="3"/>
                <c:order val="3"/>
                <c:spPr>
                  <a:ln w="12700" cap="rnd">
                    <a:solidFill>
                      <a:srgbClr val="00B0F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特征值'!$N$2:$N$11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0.8885068123681823</c:v>
                      </c:pt>
                      <c:pt idx="1">
                        <c:v>0.68063570628800252</c:v>
                      </c:pt>
                      <c:pt idx="2">
                        <c:v>0.15428758881238813</c:v>
                      </c:pt>
                      <c:pt idx="3">
                        <c:v>-0.44425340618409093</c:v>
                      </c:pt>
                      <c:pt idx="4">
                        <c:v>-0.83492329510039054</c:v>
                      </c:pt>
                      <c:pt idx="5">
                        <c:v>-0.83492329510039065</c:v>
                      </c:pt>
                      <c:pt idx="6">
                        <c:v>-0.44425340618409154</c:v>
                      </c:pt>
                      <c:pt idx="7">
                        <c:v>0.15428758881238774</c:v>
                      </c:pt>
                      <c:pt idx="8">
                        <c:v>0.6806357062880023</c:v>
                      </c:pt>
                      <c:pt idx="9">
                        <c:v>0.8885068123681823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特征值'!$O$2:$O$11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0.57112117011235031</c:v>
                      </c:pt>
                      <c:pt idx="2">
                        <c:v>0.8750083974243491</c:v>
                      </c:pt>
                      <c:pt idx="3">
                        <c:v>0.76946947094637963</c:v>
                      </c:pt>
                      <c:pt idx="4">
                        <c:v>0.30388722731199891</c:v>
                      </c:pt>
                      <c:pt idx="5">
                        <c:v>-0.30388722731199869</c:v>
                      </c:pt>
                      <c:pt idx="6">
                        <c:v>-0.7694694709463793</c:v>
                      </c:pt>
                      <c:pt idx="7">
                        <c:v>-0.87500839742434922</c:v>
                      </c:pt>
                      <c:pt idx="8">
                        <c:v>-0.57112117011235064</c:v>
                      </c:pt>
                      <c:pt idx="9">
                        <c:v>-2.1771054966973233E-16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B2D-4437-85A1-6BCB8A1D48AE}"/>
                  </c:ext>
                </c:extLst>
              </c15:ser>
            </c15:filteredScatterSeries>
            <c15:filteredScatterSeries>
              <c15:ser>
                <c:idx val="4"/>
                <c:order val="4"/>
                <c:spPr>
                  <a:ln w="12700" cap="rnd">
                    <a:solidFill>
                      <a:srgbClr val="00B0F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特征值'!$N$12:$N$21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0.85666285474119375</c:v>
                      </c:pt>
                      <c:pt idx="1">
                        <c:v>0.65624181950093174</c:v>
                      </c:pt>
                      <c:pt idx="2">
                        <c:v>0.14875794360075861</c:v>
                      </c:pt>
                      <c:pt idx="3">
                        <c:v>-0.42833142737059671</c:v>
                      </c:pt>
                      <c:pt idx="4">
                        <c:v>-0.80499976310169019</c:v>
                      </c:pt>
                      <c:pt idx="5">
                        <c:v>-0.8049997631016903</c:v>
                      </c:pt>
                      <c:pt idx="6">
                        <c:v>-0.42833142737059726</c:v>
                      </c:pt>
                      <c:pt idx="7">
                        <c:v>0.14875794360075822</c:v>
                      </c:pt>
                      <c:pt idx="8">
                        <c:v>0.65624181950093152</c:v>
                      </c:pt>
                      <c:pt idx="9">
                        <c:v>0.85666285474119375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特征值'!$O$12:$O$21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</c:v>
                      </c:pt>
                      <c:pt idx="1">
                        <c:v>1.5506522687063389</c:v>
                      </c:pt>
                      <c:pt idx="2">
                        <c:v>1.8436482210666987</c:v>
                      </c:pt>
                      <c:pt idx="3">
                        <c:v>1.7418917946843724</c:v>
                      </c:pt>
                      <c:pt idx="4">
                        <c:v>1.2929959523603598</c:v>
                      </c:pt>
                      <c:pt idx="5">
                        <c:v>0.70700404763964042</c:v>
                      </c:pt>
                      <c:pt idx="6">
                        <c:v>0.25810820531562806</c:v>
                      </c:pt>
                      <c:pt idx="7">
                        <c:v>0.15635177893330132</c:v>
                      </c:pt>
                      <c:pt idx="8">
                        <c:v>0.44934773129366079</c:v>
                      </c:pt>
                      <c:pt idx="9">
                        <c:v>0.99999999999999978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B2D-4437-85A1-6BCB8A1D48AE}"/>
                  </c:ext>
                </c:extLst>
              </c15:ser>
            </c15:filteredScatterSeries>
            <c15:filteredScatterSeries>
              <c15:ser>
                <c:idx val="5"/>
                <c:order val="5"/>
                <c:spPr>
                  <a:ln w="12700" cap="rnd">
                    <a:solidFill>
                      <a:srgbClr val="00B0F0"/>
                    </a:solidFill>
                    <a:prstDash val="dash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特征值'!$N$22:$N$31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1.19895693591116</c:v>
                      </c:pt>
                      <c:pt idx="1">
                        <c:v>0.91845429829370084</c:v>
                      </c:pt>
                      <c:pt idx="2">
                        <c:v>0.20819668702209962</c:v>
                      </c:pt>
                      <c:pt idx="3">
                        <c:v>-0.5994784679555798</c:v>
                      </c:pt>
                      <c:pt idx="4">
                        <c:v>-1.1266509853158002</c:v>
                      </c:pt>
                      <c:pt idx="5">
                        <c:v>-1.1266509853158004</c:v>
                      </c:pt>
                      <c:pt idx="6">
                        <c:v>-0.59947846795558057</c:v>
                      </c:pt>
                      <c:pt idx="7">
                        <c:v>0.20819668702209909</c:v>
                      </c:pt>
                      <c:pt idx="8">
                        <c:v>0.91845429829370051</c:v>
                      </c:pt>
                      <c:pt idx="9">
                        <c:v>1.19895693591116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'50%转速 特征值'!$O$22:$O$31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2.7706746629514321</c:v>
                      </c:pt>
                      <c:pt idx="2">
                        <c:v>3.1807420860130717</c:v>
                      </c:pt>
                      <c:pt idx="3">
                        <c:v>3.0383271645426158</c:v>
                      </c:pt>
                      <c:pt idx="4">
                        <c:v>2.4100674230616397</c:v>
                      </c:pt>
                      <c:pt idx="5">
                        <c:v>1.5899325769383605</c:v>
                      </c:pt>
                      <c:pt idx="6">
                        <c:v>0.96167283545738469</c:v>
                      </c:pt>
                      <c:pt idx="7">
                        <c:v>0.81925791398692849</c:v>
                      </c:pt>
                      <c:pt idx="8">
                        <c:v>1.2293253370485679</c:v>
                      </c:pt>
                      <c:pt idx="9">
                        <c:v>1.9999999999999998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B2D-4437-85A1-6BCB8A1D48AE}"/>
                  </c:ext>
                </c:extLst>
              </c15:ser>
            </c15:filteredScatterSeries>
          </c:ext>
        </c:extLst>
      </c:scatterChart>
      <c:valAx>
        <c:axId val="503652480"/>
        <c:scaling>
          <c:orientation val="minMax"/>
          <c:max val="0"/>
          <c:min val="-1"/>
        </c:scaling>
        <c:delete val="0"/>
        <c:axPos val="b"/>
        <c:majorGridlines>
          <c:spPr>
            <a:ln w="1270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#,##0.0_ " sourceLinked="0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3642312"/>
        <c:crosses val="autoZero"/>
        <c:crossBetween val="midCat"/>
        <c:majorUnit val="0.2"/>
      </c:valAx>
      <c:valAx>
        <c:axId val="503642312"/>
        <c:scaling>
          <c:orientation val="minMax"/>
          <c:max val="20"/>
          <c:min val="0"/>
        </c:scaling>
        <c:delete val="0"/>
        <c:axPos val="r"/>
        <c:majorGridlines>
          <c:spPr>
            <a:ln w="1270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#,##0_ " sourceLinked="0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3652480"/>
        <c:crosses val="max"/>
        <c:crossBetween val="midCat"/>
        <c:majorUnit val="5"/>
      </c:valAx>
      <c:spPr>
        <a:noFill/>
        <a:ln w="12700"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6.2890464293808443E-2"/>
          <c:y val="4.049353727012129E-2"/>
          <c:w val="0.16653239964524086"/>
          <c:h val="9.8037171764324652E-2"/>
        </c:manualLayout>
      </c:layout>
      <c:overlay val="0"/>
      <c:spPr>
        <a:solidFill>
          <a:schemeClr val="bg1"/>
        </a:solidFill>
        <a:ln w="12700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 b="0" i="0" baseline="0">
          <a:solidFill>
            <a:schemeClr val="tx1"/>
          </a:solidFill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60C9F-4B3C-4546-894E-9D7379104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A97755-2897-4298-9B58-4ACF961D9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3F8FB7-89EA-4027-BD8E-601500271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314E28-AE65-44A6-9AFC-9AEE2306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6ED156-94CA-45FA-ADE0-A8C6D2E11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608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5489B-7788-4D36-A7D9-2B216DB0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98C177-92CB-4179-ADB4-2B7A5D452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F38B00-35D4-471B-93A2-AC3F7691B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EE0E31-57D8-462D-A3FD-4A8D4CE5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6FAD9-3AF0-4E93-B8EE-2D33AA8B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082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D2E4A0C-E0B6-4528-AC21-E113C3198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381D61-2EA9-4AD9-BA61-0BC3C10B0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3DE941-CD2A-4B23-93C4-734F25631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44233D-8DE9-4626-B8B4-10F0535B7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3F9FEF-0139-4297-BCF5-E7001A3B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00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B9EB7-264E-4F02-AFC2-E7C53364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31E65-9EA6-4EF4-A9AC-DA7AC9787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572C28-64C3-4623-9C52-DDCF176E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11C9E5-E7BB-449B-8531-61DCA7EB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034E1C-CC54-480D-8279-9B29000C7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4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26A52-72CD-41E4-BA22-62B686B3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D4EA97-47F6-4563-AC92-776DCF802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46ECA7-B4B9-4556-8698-712301EC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8AF9E5-3889-44D2-9CF3-529379A66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AF9D08-3908-41D2-A65B-52B0DFC0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51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2E7E4-BCA6-4B96-9303-911DAFE0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B3812-8140-4391-ACF3-B667B47C0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6D0C32-7C3E-442B-8466-2F94FA869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F2B30D-7BA8-4B7B-8E69-0060D622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18950C-A531-42C7-A2AF-F0ACBDB6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9DA1D7-36F6-4E73-88C4-0A94F3BA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34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8F0E5-BB98-422B-AB32-553682C1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198BB2-2EC1-4751-91D7-7B545248A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70639A-B950-4871-BD49-6D3EC7D7C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873E8D-A41E-47DB-BCCB-EE56365D4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A86DBB-739D-4E7B-BA3D-93393FFAA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DCAE8D-A88A-4106-B0DE-8ADADEA5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571494-29AE-4B50-BBB9-9B2F5B95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04718D-B819-48AF-B348-B8F877D5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07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26BCF-120C-49D7-A50F-852919DF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EBBE5E-9200-49A4-8B23-8D0EF2F9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B5A9F1-B2CD-44A7-A42C-0757F067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54830D-881A-4FB9-818D-6A0E01C00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31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CDEE89-F0A1-477B-BCDB-B7E79E44D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CE6B35-A2E2-46EA-9AA3-BC90AD3B0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B3DE3F-61ED-4AFD-85F8-B96D0EAF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78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40B3E-1672-44D8-8181-9029B0CDC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828DDE-D3A6-48A5-8507-C05219C9D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B2FF63-5788-45F7-81A2-CF3D2CC9B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63E621-88E1-4143-9825-556F98213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FF5A0A-095B-4579-8BD8-EA22924C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895703-D0B6-4451-BB04-A11E3CA7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155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37C1F-31EA-46C2-8702-64928CDA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870B6C-202A-4E96-942B-0E28AE2B9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FC0763-4CFE-4524-A439-DFF84E6F6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7520B5-7AB0-41A1-9ADA-CA455D3A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90DAFB-6FD6-4E26-B452-88027D6A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034DE7-F8A3-49B7-96B9-5F01E459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39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59857D-F3EE-445D-B039-C420ED947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83102F-62C5-48FD-9582-1BAD67F12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D7333B-EB6B-4F56-82B0-BDF44743C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84BF-7358-4E59-B42B-3724417BDBF6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384E01-A377-471F-AA9F-3FA2ADAC0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5B102C-6E34-42B5-A86C-E5A754255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ADBE0-F015-48F8-AB6E-4F5F7F7EA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93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8C96-CAF0-4D74-BBA0-75883F9C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100% rotational speed (transonic)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C2ED8-B83D-4323-AD1C-AA68E0466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88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31.1kpa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591D50E-1DAF-4728-B88F-1CD460F0D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94200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31.2kpa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07FBEC-6E33-4C9E-AE83-0BF9AEB2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23185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31.3kpa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C620A8-526B-46F3-BE9F-561B660C2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73422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31.4kpa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9FD59E-9D2A-4488-99C3-2CDAACF8E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185957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31.5kpa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2FA67A8-4896-43B9-9130-D87704355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1390239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31.6kpa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223433-6E91-45C5-926F-648F7AEB3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39915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31.7kpa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1212D11-772B-4B8E-8F7A-31DB834F2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115377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31.8kpa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D895D40-2D6C-4B65-8531-4BEBF6369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103200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31.9kpa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754399-E54F-43B4-BE9D-23464ECC4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72835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32kpa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A93A71A-1E2E-4D21-942E-2F9FFD269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195703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8C96-CAF0-4D74-BBA0-75883F9C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Static pressure contour plot for different back pressure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C2ED8-B83D-4323-AD1C-AA68E0466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3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8C96-CAF0-4D74-BBA0-75883F9C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Relative Mach number contour plot for different back pressure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C2ED8-B83D-4323-AD1C-AA68E0466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706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6DEA0-7550-43DC-9834-C6342EB6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7C7C88-DD50-481A-982C-EF085A079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1169412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3BF5B-CE17-41D8-8053-43B1E9DF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DCFBB6-DA9D-49AE-8382-E984F55F9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716708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3C773-794B-4702-AB14-671F196F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2627179-5BB9-4662-B806-81F14E172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775755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88BEF-7481-4D98-91B2-782690B6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28kpa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4FDCFA-29F9-4DEF-A6EE-6C2B634F6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3278345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14149-3637-4C73-9D42-B84B997F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29kpa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0B8BF50-29DC-4EBE-AEF3-10E9796AE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797427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C652A-3E14-4061-9D61-981DEB28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30kpa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8A638E-84D3-4FE2-9213-F2D969F9A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837385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1D4F8-8B0E-4F83-86DE-E36DFD71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C9B0AE-184C-4037-A8D1-5AA08BFC7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644682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30F2A-E251-4570-872F-4A966F3B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31.1kpa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C20275-A911-4882-9729-F38E22627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1714862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3AA1C-C9E5-47A6-A8F3-4D4F3900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31.2kpa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D67F99-8D0F-4B0C-B7B9-AAD02656B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101900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BA786-3896-4707-ADB4-CDC7DC59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7CACE51-BAA2-4401-B974-99E3F8405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596086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9C563-C097-485D-B11C-B03B76E8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31.3kpa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9B61E5-658B-4D28-A669-F24B67AA7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380826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AE562-6E3F-46FF-A193-D8A5887FB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31.4kpa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62B7A2-C6B3-4CCD-907F-3574CFDBA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83640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7FBBA-C34F-4785-B2EB-F608E5F9D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31.5kpa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18B64C-1BE5-4102-9827-D64A6C2D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8860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629D5-AC0C-4D5F-8ABA-CB536FF5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31.6kpa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C5003B-36C3-4C8A-A5C9-369E713D8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735438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A32E0-12A5-4B7A-8508-12EDFD38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31.7kpa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9E9103-43C2-4A56-82DA-8DE5889C9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567901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BCB272-0D74-4FF7-AFF4-5B40E1C0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31.8kpa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50DDA4-8779-44B3-B80F-35552EA24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71284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4A127-98DF-4816-BBA4-0BFBEBDF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31.9kpa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7A3135-FE42-4497-954F-BDC71D47F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500382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E23DD-5A32-4A49-BA09-B4AFC88A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32kpa (</a:t>
            </a:r>
            <a:r>
              <a:rPr lang="en-US" altLang="zh-CN" dirty="0">
                <a:solidFill>
                  <a:srgbClr val="FF0000"/>
                </a:solidFill>
              </a:rPr>
              <a:t>steady state calc. did not converge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042910-BE86-41F1-B0C8-66368A1D7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3610180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04F250-1D9A-447A-B238-961CD853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Steady state performance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EA1AC-8E26-48B9-B977-BAB02442A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Pressure ratio                           efficiency</a:t>
            </a:r>
            <a:endParaRPr lang="zh-CN" alt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8D76727D-DC4B-4B66-AF6D-E065A045C9A6}"/>
              </a:ext>
            </a:extLst>
          </p:cNvPr>
          <p:cNvGraphicFramePr>
            <a:graphicFrameLocks/>
          </p:cNvGraphicFramePr>
          <p:nvPr/>
        </p:nvGraphicFramePr>
        <p:xfrm>
          <a:off x="933450" y="2601304"/>
          <a:ext cx="3556128" cy="3450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FC7E08C-A07B-49D3-85A0-9790B61D88F4}"/>
              </a:ext>
            </a:extLst>
          </p:cNvPr>
          <p:cNvGraphicFramePr>
            <a:graphicFrameLocks/>
          </p:cNvGraphicFramePr>
          <p:nvPr/>
        </p:nvGraphicFramePr>
        <p:xfrm>
          <a:off x="5000625" y="2601304"/>
          <a:ext cx="3556128" cy="3443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72131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4086B-7387-4FAA-90AE-07895FAD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eigenvalues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FF4247-93C0-4E58-BA32-4F8A14AEC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648075" cy="4746625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Results are puzzling</a:t>
            </a:r>
            <a:br>
              <a:rPr lang="en-US" altLang="zh-CN" dirty="0"/>
            </a:br>
            <a:r>
              <a:rPr lang="en-US" altLang="zh-CN" dirty="0"/>
              <a:t>as no simple trend</a:t>
            </a:r>
            <a:br>
              <a:rPr lang="en-US" altLang="zh-CN" dirty="0"/>
            </a:br>
            <a:r>
              <a:rPr lang="en-US" altLang="zh-CN" dirty="0"/>
              <a:t>can be identified.</a:t>
            </a:r>
          </a:p>
          <a:p>
            <a:r>
              <a:rPr lang="en-US" altLang="zh-CN" dirty="0"/>
              <a:t>Almost all conditions</a:t>
            </a:r>
            <a:br>
              <a:rPr lang="en-US" altLang="zh-CN" dirty="0"/>
            </a:br>
            <a:r>
              <a:rPr lang="en-US" altLang="zh-CN" dirty="0"/>
              <a:t>are unstable…</a:t>
            </a:r>
          </a:p>
          <a:p>
            <a:r>
              <a:rPr lang="en-US" altLang="zh-CN" dirty="0"/>
              <a:t>Due to the unclear</a:t>
            </a:r>
            <a:br>
              <a:rPr lang="en-US" altLang="zh-CN" dirty="0"/>
            </a:br>
            <a:r>
              <a:rPr lang="en-US" altLang="zh-CN" dirty="0"/>
              <a:t>results for transonic</a:t>
            </a:r>
            <a:br>
              <a:rPr lang="en-US" altLang="zh-CN" dirty="0"/>
            </a:br>
            <a:r>
              <a:rPr lang="en-US" altLang="zh-CN" dirty="0"/>
              <a:t>cases, I decided to</a:t>
            </a:r>
            <a:br>
              <a:rPr lang="en-US" altLang="zh-CN" dirty="0"/>
            </a:br>
            <a:r>
              <a:rPr lang="en-US" altLang="zh-CN" dirty="0"/>
              <a:t>look at a simpler case</a:t>
            </a:r>
            <a:br>
              <a:rPr lang="en-US" altLang="zh-CN" dirty="0"/>
            </a:br>
            <a:r>
              <a:rPr lang="en-US" altLang="zh-CN" dirty="0"/>
              <a:t>at 50% rotational RPM</a:t>
            </a:r>
            <a:br>
              <a:rPr lang="en-US" altLang="zh-CN" dirty="0"/>
            </a:br>
            <a:r>
              <a:rPr lang="en-US" altLang="zh-CN" dirty="0"/>
              <a:t>where for the flow is</a:t>
            </a:r>
            <a:br>
              <a:rPr lang="en-US" altLang="zh-CN" dirty="0"/>
            </a:br>
            <a:r>
              <a:rPr lang="en-US" altLang="zh-CN" dirty="0"/>
              <a:t>subsonic.</a:t>
            </a:r>
            <a:endParaRPr lang="zh-CN" alt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8EE7AA9D-BD24-47A2-974A-EE96A079FD6C}"/>
              </a:ext>
            </a:extLst>
          </p:cNvPr>
          <p:cNvGraphicFramePr>
            <a:graphicFrameLocks/>
          </p:cNvGraphicFramePr>
          <p:nvPr/>
        </p:nvGraphicFramePr>
        <p:xfrm>
          <a:off x="3895726" y="180976"/>
          <a:ext cx="7905750" cy="6311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638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97F64-7C1D-43B0-85C1-0A88A181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CCD548-E383-4C9C-A998-56AE9D803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720918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8C96-CAF0-4D74-BBA0-75883F9C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Static pressure contour plot for different back pressure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C2ED8-B83D-4323-AD1C-AA68E0466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019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8C96-CAF0-4D74-BBA0-75883F9C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50% rational speed (subsonic)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9872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74505E-DA27-4FDB-8C69-091B45D9E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060715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537053-C065-4CBB-B73D-11E22FF70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012527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F794D2-CD04-45D0-8E73-63E523510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677784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93A22A-0701-49A1-AFB0-67A0B01EE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4060275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F2651A-DAE1-4D9B-8B34-F2F1ED030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3660890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3C9CB0-1F6A-4457-A454-2F62A912B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56971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08C96-CAF0-4D74-BBA0-75883F9C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Relative Mach number contour plot for different back pressure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0C2ED8-B83D-4323-AD1C-AA68E0466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756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340B0B-6FC4-458F-B850-A1C25DA8F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76E632-E932-48DA-8A06-7CEB03CA4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67" y="1825626"/>
            <a:ext cx="2663166" cy="1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3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B658E-4056-4714-B866-BE7402F0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D86D7F-D6AD-4EE9-AAF4-EDF2A41B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3465625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4C20CA-07FF-40FD-895C-3C87DE33F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F25EF5-7745-4132-92F7-169D2B4C6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67" y="1825625"/>
            <a:ext cx="2663166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15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3CA6DFB-19F5-4036-B52C-0173C245F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54EC37-29AA-43E9-8B91-72C92DDFC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68" y="1825627"/>
            <a:ext cx="2663165" cy="1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28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239941-A243-4CE5-8A15-C73EE6719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9311B1-55BB-4CF7-AB44-8964D543D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67" y="1825627"/>
            <a:ext cx="2663165" cy="1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94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F87DE0-D473-4EA0-A0C0-6104CEF10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0644F4-25D8-4CCF-8B8B-66D08CFA8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65" y="1825625"/>
            <a:ext cx="2663167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48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4.5kpa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6353EFC-2544-4C3B-B5DD-44DE3F33C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EF0C3D-543D-440B-B014-4C095F120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69" y="1825627"/>
            <a:ext cx="2663164" cy="16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62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F45165-A9D4-4EDE-8468-82B44E7E8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E9B0C7-E9EC-4B49-AE20-9EBAE1E32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67" y="1825625"/>
            <a:ext cx="2663166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83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5.2kpa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6A5133A-5448-4DF5-87F5-8AFC230B3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9CEDC6-30FD-45EA-87D1-86AA4C63E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68" y="1825626"/>
            <a:ext cx="2663165" cy="16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64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65A75-33FC-46DC-A67A-C0E1DDB8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5.3kpa (leading edge separation grows)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60DA512-1E43-4467-B523-1B82C4D4E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D4DD91-BDA3-49CA-8BD5-02118AF7A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65" y="1825625"/>
            <a:ext cx="2663167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48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49BCD-8CFB-4C59-B67C-802E3482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5.4kpa (steady state fails to converge)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F486C8-698D-47BF-96AA-D6BAC2E29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834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F4C6E66-68FD-4CC0-9110-41CD67D742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8201868"/>
              </p:ext>
            </p:extLst>
          </p:nvPr>
        </p:nvGraphicFramePr>
        <p:xfrm>
          <a:off x="933450" y="2601304"/>
          <a:ext cx="3556128" cy="3443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AB144C6A-B451-41A7-8680-8321DDED0C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0274558"/>
              </p:ext>
            </p:extLst>
          </p:nvPr>
        </p:nvGraphicFramePr>
        <p:xfrm>
          <a:off x="5000625" y="2601305"/>
          <a:ext cx="3556128" cy="3450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7D04F250-1D9A-447A-B238-961CD853E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Steady state performance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EA1AC-8E26-48B9-B977-BAB02442A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Pressure ratio                           efficiency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47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6898D-3AFD-481F-B816-1A53BA49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28kpa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5464B3-D106-46D9-B6A7-F1A94F698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3298931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BBF5643-4D80-41AE-BDB3-D695FA111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eigenvalues</a:t>
            </a:r>
            <a:endParaRPr lang="zh-CN" altLang="en-US" dirty="0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7B852A50-126A-40BD-9C8E-D2BA264C95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114653"/>
              </p:ext>
            </p:extLst>
          </p:nvPr>
        </p:nvGraphicFramePr>
        <p:xfrm>
          <a:off x="4996200" y="966329"/>
          <a:ext cx="5419050" cy="5526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3BF3F73-B86B-4BC1-9B48-D8D0D4BA4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7650" cy="4351338"/>
          </a:xfrm>
        </p:spPr>
        <p:txBody>
          <a:bodyPr/>
          <a:lstStyle/>
          <a:p>
            <a:r>
              <a:rPr lang="en-US" altLang="zh-CN" dirty="0"/>
              <a:t>A few eigenvalues are computed for 5.3kpa, the highest back pressure steady state is obtained. </a:t>
            </a:r>
          </a:p>
          <a:p>
            <a:r>
              <a:rPr lang="en-US" altLang="zh-CN" dirty="0"/>
              <a:t>However, no unstable eigenvalues are found yet…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635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AEB65-690A-4CBF-A7A5-0E5250BE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29kpa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0C917CE-D3FE-4A89-9BD1-D577439BD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403333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30kpa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EA3312-FCD3-413B-9FE3-8727E943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2774968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72D2AB-10A3-41F6-9FA3-A9657E93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31kpa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6F42DCF-0BB2-4CBC-AD00-3C94C5EA7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67" y="1825625"/>
            <a:ext cx="7227466" cy="4351338"/>
          </a:xfrm>
        </p:spPr>
      </p:pic>
    </p:spTree>
    <p:extLst>
      <p:ext uri="{BB962C8B-B14F-4D97-AF65-F5344CB8AC3E}">
        <p14:creationId xmlns:p14="http://schemas.microsoft.com/office/powerpoint/2010/main" val="114779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6979</TotalTime>
  <Words>222</Words>
  <Application>Microsoft Office PowerPoint</Application>
  <PresentationFormat>宽屏</PresentationFormat>
  <Paragraphs>71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4" baseType="lpstr">
      <vt:lpstr>等线</vt:lpstr>
      <vt:lpstr>等线 Light</vt:lpstr>
      <vt:lpstr>Arial</vt:lpstr>
      <vt:lpstr>Office 主题​​</vt:lpstr>
      <vt:lpstr>100% rotational speed (transonic)</vt:lpstr>
      <vt:lpstr>Static pressure contour plot for different back pressure</vt:lpstr>
      <vt:lpstr>0kpa</vt:lpstr>
      <vt:lpstr>10kpa</vt:lpstr>
      <vt:lpstr>20kpa</vt:lpstr>
      <vt:lpstr>28kpa</vt:lpstr>
      <vt:lpstr>29kpa</vt:lpstr>
      <vt:lpstr>30kpa</vt:lpstr>
      <vt:lpstr>31kpa</vt:lpstr>
      <vt:lpstr>31.1kpa</vt:lpstr>
      <vt:lpstr>31.2kpa</vt:lpstr>
      <vt:lpstr>31.3kpa</vt:lpstr>
      <vt:lpstr>31.4kpa</vt:lpstr>
      <vt:lpstr>31.5kpa</vt:lpstr>
      <vt:lpstr>31.6kpa</vt:lpstr>
      <vt:lpstr>31.7kpa</vt:lpstr>
      <vt:lpstr>31.8kpa</vt:lpstr>
      <vt:lpstr>31.9kpa</vt:lpstr>
      <vt:lpstr>32kpa</vt:lpstr>
      <vt:lpstr>Relative Mach number contour plot for different back pressure</vt:lpstr>
      <vt:lpstr>0kpa</vt:lpstr>
      <vt:lpstr>10kpa</vt:lpstr>
      <vt:lpstr>20kpa</vt:lpstr>
      <vt:lpstr>28kpa</vt:lpstr>
      <vt:lpstr>29kpa</vt:lpstr>
      <vt:lpstr>30kpa</vt:lpstr>
      <vt:lpstr>31kpa</vt:lpstr>
      <vt:lpstr>31.1kpa</vt:lpstr>
      <vt:lpstr>31.2kpa</vt:lpstr>
      <vt:lpstr>31.3kpa</vt:lpstr>
      <vt:lpstr>31.4kpa</vt:lpstr>
      <vt:lpstr>31.5kpa</vt:lpstr>
      <vt:lpstr>31.6kpa</vt:lpstr>
      <vt:lpstr>31.7kpa</vt:lpstr>
      <vt:lpstr>31.8kpa</vt:lpstr>
      <vt:lpstr>31.9kpa</vt:lpstr>
      <vt:lpstr>32kpa (steady state calc. did not converge)</vt:lpstr>
      <vt:lpstr>Steady state performance</vt:lpstr>
      <vt:lpstr>eigenvalues</vt:lpstr>
      <vt:lpstr>Static pressure contour plot for different back pressure</vt:lpstr>
      <vt:lpstr>50% rational speed (subsonic)</vt:lpstr>
      <vt:lpstr>0kpa</vt:lpstr>
      <vt:lpstr>1kpa</vt:lpstr>
      <vt:lpstr>2kpa</vt:lpstr>
      <vt:lpstr>3kpa</vt:lpstr>
      <vt:lpstr>4kpa</vt:lpstr>
      <vt:lpstr>5kpa</vt:lpstr>
      <vt:lpstr>Relative Mach number contour plot for different back pressure</vt:lpstr>
      <vt:lpstr>0kpa</vt:lpstr>
      <vt:lpstr>1kpa</vt:lpstr>
      <vt:lpstr>2kpa</vt:lpstr>
      <vt:lpstr>3kpa</vt:lpstr>
      <vt:lpstr>4kpa</vt:lpstr>
      <vt:lpstr>4.5kpa</vt:lpstr>
      <vt:lpstr>5kpa</vt:lpstr>
      <vt:lpstr>5.2kpa</vt:lpstr>
      <vt:lpstr>5.3kpa (leading edge separation grows)</vt:lpstr>
      <vt:lpstr>5.4kpa (steady state fails to converge)</vt:lpstr>
      <vt:lpstr>Steady state performance</vt:lpstr>
      <vt:lpstr>eigenvalues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shenren</dc:creator>
  <cp:lastModifiedBy>xu shenren</cp:lastModifiedBy>
  <cp:revision>29</cp:revision>
  <dcterms:created xsi:type="dcterms:W3CDTF">2020-04-25T09:41:47Z</dcterms:created>
  <dcterms:modified xsi:type="dcterms:W3CDTF">2020-05-11T13:50:21Z</dcterms:modified>
</cp:coreProperties>
</file>